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4"/>
  </p:notesMasterIdLst>
  <p:sldIdLst>
    <p:sldId id="278" r:id="rId2"/>
    <p:sldId id="279" r:id="rId3"/>
  </p:sldIdLst>
  <p:sldSz cx="16202025" cy="11522075"/>
  <p:notesSz cx="9906000" cy="6769100"/>
  <p:defaultTextStyle>
    <a:defPPr>
      <a:defRPr lang="en-GB"/>
    </a:defPPr>
    <a:lvl1pPr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1228616" indent="-472545"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890179"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2646251"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3402322"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3780358" algn="l" defTabSz="1512143" rtl="0" eaLnBrk="1" latinLnBrk="0" hangingPunct="1">
      <a:defRPr kern="1200">
        <a:solidFill>
          <a:schemeClr val="bg1"/>
        </a:solidFill>
        <a:latin typeface="Arial" charset="0"/>
        <a:ea typeface="Microsoft YaHei" pitchFamily="34" charset="-122"/>
        <a:cs typeface="+mn-cs"/>
      </a:defRPr>
    </a:lvl6pPr>
    <a:lvl7pPr marL="4536430" algn="l" defTabSz="1512143" rtl="0" eaLnBrk="1" latinLnBrk="0" hangingPunct="1">
      <a:defRPr kern="1200">
        <a:solidFill>
          <a:schemeClr val="bg1"/>
        </a:solidFill>
        <a:latin typeface="Arial" charset="0"/>
        <a:ea typeface="Microsoft YaHei" pitchFamily="34" charset="-122"/>
        <a:cs typeface="+mn-cs"/>
      </a:defRPr>
    </a:lvl7pPr>
    <a:lvl8pPr marL="5292501" algn="l" defTabSz="1512143" rtl="0" eaLnBrk="1" latinLnBrk="0" hangingPunct="1">
      <a:defRPr kern="1200">
        <a:solidFill>
          <a:schemeClr val="bg1"/>
        </a:solidFill>
        <a:latin typeface="Arial" charset="0"/>
        <a:ea typeface="Microsoft YaHei" pitchFamily="34" charset="-122"/>
        <a:cs typeface="+mn-cs"/>
      </a:defRPr>
    </a:lvl8pPr>
    <a:lvl9pPr marL="6048573" algn="l" defTabSz="1512143" rtl="0" eaLnBrk="1" latinLnBrk="0" hangingPunct="1">
      <a:defRPr kern="1200">
        <a:solidFill>
          <a:schemeClr val="bg1"/>
        </a:solidFill>
        <a:latin typeface="Arial" charset="0"/>
        <a:ea typeface="Microsoft YaHei"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629">
          <p15:clr>
            <a:srgbClr val="A4A3A4"/>
          </p15:clr>
        </p15:guide>
        <p15:guide id="4" pos="51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132">
          <p15:clr>
            <a:srgbClr val="A4A3A4"/>
          </p15:clr>
        </p15:guide>
        <p15:guide id="4" pos="3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F79"/>
    <a:srgbClr val="FDBBC9"/>
    <a:srgbClr val="E6B0D0"/>
    <a:srgbClr val="BEE395"/>
    <a:srgbClr val="91D04C"/>
    <a:srgbClr val="FFD961"/>
    <a:srgbClr val="B686DA"/>
    <a:srgbClr val="A7E8FF"/>
    <a:srgbClr val="D1F3FF"/>
    <a:srgbClr val="D68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00" y="84"/>
      </p:cViewPr>
      <p:guideLst>
        <p:guide orient="horz" pos="2160"/>
        <p:guide pos="2880"/>
        <p:guide orient="horz" pos="3629"/>
        <p:guide pos="5103"/>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 orient="horz" pos="2132"/>
        <p:guide pos="312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9906000" cy="6769100"/>
          </a:xfrm>
          <a:prstGeom prst="roundRect">
            <a:avLst>
              <a:gd name="adj" fmla="val 23"/>
            </a:avLst>
          </a:prstGeom>
          <a:solidFill>
            <a:srgbClr val="FFFFFF"/>
          </a:solidFill>
          <a:ln w="9360" cap="sq">
            <a:noFill/>
            <a:miter lim="800000"/>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3" name="AutoShape 2"/>
          <p:cNvSpPr>
            <a:spLocks noChangeArrowheads="1"/>
          </p:cNvSpPr>
          <p:nvPr/>
        </p:nvSpPr>
        <p:spPr bwMode="auto">
          <a:xfrm>
            <a:off x="0" y="0"/>
            <a:ext cx="9906000" cy="67691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4" name="Rectangle 3"/>
          <p:cNvSpPr>
            <a:spLocks noGrp="1" noRot="1" noChangeAspect="1" noChangeArrowheads="1"/>
          </p:cNvSpPr>
          <p:nvPr>
            <p:ph type="sldImg"/>
          </p:nvPr>
        </p:nvSpPr>
        <p:spPr bwMode="auto">
          <a:xfrm>
            <a:off x="-15024100" y="-8732838"/>
            <a:ext cx="13001625" cy="924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4100" name="Rectangle 4"/>
          <p:cNvSpPr>
            <a:spLocks noGrp="1" noChangeArrowheads="1"/>
          </p:cNvSpPr>
          <p:nvPr>
            <p:ph type="body"/>
          </p:nvPr>
        </p:nvSpPr>
        <p:spPr bwMode="auto">
          <a:xfrm>
            <a:off x="990600" y="3215323"/>
            <a:ext cx="7917922" cy="3042570"/>
          </a:xfrm>
          <a:prstGeom prst="rect">
            <a:avLst/>
          </a:prstGeom>
          <a:noFill/>
          <a:ln>
            <a:noFill/>
          </a:ln>
          <a:effectLst/>
        </p:spPr>
        <p:txBody>
          <a:bodyPr vert="horz" wrap="square" lIns="0" tIns="0" rIns="0" bIns="0" numCol="1" anchor="t" anchorCtr="0" compatLnSpc="1">
            <a:prstTxWarp prst="textNoShape">
              <a:avLst/>
            </a:prstTxWarp>
          </a:bodyPr>
          <a:lstStyle/>
          <a:p>
            <a:pPr lvl="0"/>
            <a:endParaRPr lang="ro-RO" altLang="ro-RO" noProof="0"/>
          </a:p>
        </p:txBody>
      </p:sp>
    </p:spTree>
    <p:extLst>
      <p:ext uri="{BB962C8B-B14F-4D97-AF65-F5344CB8AC3E}">
        <p14:creationId xmlns:p14="http://schemas.microsoft.com/office/powerpoint/2010/main" val="1639941007"/>
      </p:ext>
    </p:extLst>
  </p:cSld>
  <p:clrMap bg1="lt1" tx1="dk1" bg2="lt2" tx2="dk2" accent1="accent1" accent2="accent2" accent3="accent3" accent4="accent4" accent5="accent5" accent6="accent6" hlink="hlink" folHlink="folHlink"/>
  <p:notesStyle>
    <a:lvl1pPr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1pPr>
    <a:lvl2pPr marL="1228616" indent="-472545"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2pPr>
    <a:lvl3pPr marL="1890179"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3pPr>
    <a:lvl4pPr marL="2646251"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4pPr>
    <a:lvl5pPr marL="3402322"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5pPr>
    <a:lvl6pPr marL="3780358" algn="l" defTabSz="1512143" rtl="0" eaLnBrk="1" latinLnBrk="0" hangingPunct="1">
      <a:defRPr sz="2000" kern="1200">
        <a:solidFill>
          <a:schemeClr val="tx1"/>
        </a:solidFill>
        <a:latin typeface="+mn-lt"/>
        <a:ea typeface="+mn-ea"/>
        <a:cs typeface="+mn-cs"/>
      </a:defRPr>
    </a:lvl6pPr>
    <a:lvl7pPr marL="4536430" algn="l" defTabSz="1512143" rtl="0" eaLnBrk="1" latinLnBrk="0" hangingPunct="1">
      <a:defRPr sz="2000" kern="1200">
        <a:solidFill>
          <a:schemeClr val="tx1"/>
        </a:solidFill>
        <a:latin typeface="+mn-lt"/>
        <a:ea typeface="+mn-ea"/>
        <a:cs typeface="+mn-cs"/>
      </a:defRPr>
    </a:lvl7pPr>
    <a:lvl8pPr marL="5292501" algn="l" defTabSz="1512143" rtl="0" eaLnBrk="1" latinLnBrk="0" hangingPunct="1">
      <a:defRPr sz="2000" kern="1200">
        <a:solidFill>
          <a:schemeClr val="tx1"/>
        </a:solidFill>
        <a:latin typeface="+mn-lt"/>
        <a:ea typeface="+mn-ea"/>
        <a:cs typeface="+mn-cs"/>
      </a:defRPr>
    </a:lvl8pPr>
    <a:lvl9pPr marL="6048573" algn="l" defTabSz="1512143"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990600" y="3215323"/>
            <a:ext cx="7924800" cy="3046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ro-RO"/>
          </a:p>
        </p:txBody>
      </p:sp>
    </p:spTree>
    <p:extLst>
      <p:ext uri="{BB962C8B-B14F-4D97-AF65-F5344CB8AC3E}">
        <p14:creationId xmlns:p14="http://schemas.microsoft.com/office/powerpoint/2010/main" val="10010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ln>
        </p:spPr>
      </p:sp>
      <p:sp>
        <p:nvSpPr>
          <p:cNvPr id="7171" name="Rectangle 2"/>
          <p:cNvSpPr>
            <a:spLocks noGrp="1" noChangeArrowheads="1"/>
          </p:cNvSpPr>
          <p:nvPr>
            <p:ph type="body" idx="1"/>
          </p:nvPr>
        </p:nvSpPr>
        <p:spPr>
          <a:xfrm>
            <a:off x="990600" y="3215323"/>
            <a:ext cx="7924800" cy="3046095"/>
          </a:xfrm>
          <a:noFill/>
        </p:spPr>
        <p:txBody>
          <a:bodyPr wrap="none" anchor="ctr"/>
          <a:lstStyle/>
          <a:p>
            <a:endParaRPr lang="ro-RO" altLang="ro-RO"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1/26/2021</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612078" y="4943844"/>
            <a:ext cx="1266524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417793" y="4947258"/>
            <a:ext cx="2109148" cy="4132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3" name="Rectangle 12"/>
          <p:cNvSpPr/>
          <p:nvPr/>
        </p:nvSpPr>
        <p:spPr>
          <a:xfrm>
            <a:off x="13665965" y="5269876"/>
            <a:ext cx="1612803" cy="348734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4" name="Rectangle 13"/>
          <p:cNvSpPr/>
          <p:nvPr/>
        </p:nvSpPr>
        <p:spPr>
          <a:xfrm>
            <a:off x="789341" y="5133727"/>
            <a:ext cx="12310713"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Slide Number Placeholder 5"/>
          <p:cNvSpPr>
            <a:spLocks noGrp="1"/>
          </p:cNvSpPr>
          <p:nvPr>
            <p:ph type="sldNum" sz="quarter" idx="12"/>
          </p:nvPr>
        </p:nvSpPr>
        <p:spPr>
          <a:xfrm>
            <a:off x="13797282" y="7770879"/>
            <a:ext cx="1350169" cy="768138"/>
          </a:xfrm>
        </p:spPr>
        <p:txBody>
          <a:bodyPr/>
          <a:lstStyle>
            <a:lvl1pPr algn="ctr">
              <a:defRPr sz="4900">
                <a:solidFill>
                  <a:schemeClr val="accent1">
                    <a:lumMod val="50000"/>
                  </a:schemeClr>
                </a:solidFill>
              </a:defRPr>
            </a:lvl1pPr>
          </a:lstStyle>
          <a:p>
            <a:pPr>
              <a:defRPr/>
            </a:pPr>
            <a:fld id="{DEC4FC78-4B1B-45DA-9079-958D68E66519}" type="slidenum">
              <a:rPr lang="ro-RO" altLang="ro-RO" smtClean="0"/>
              <a:pPr>
                <a:defRPr/>
              </a:pPr>
              <a:t>‹#›</a:t>
            </a:fld>
            <a:endParaRPr lang="ro-RO" altLang="ro-RO"/>
          </a:p>
        </p:txBody>
      </p:sp>
      <p:sp>
        <p:nvSpPr>
          <p:cNvPr id="11" name="Rectangle 10"/>
          <p:cNvSpPr/>
          <p:nvPr/>
        </p:nvSpPr>
        <p:spPr>
          <a:xfrm>
            <a:off x="960041" y="7660007"/>
            <a:ext cx="11969310"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954989" y="5274550"/>
            <a:ext cx="11979413"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Subtitle 2"/>
          <p:cNvSpPr>
            <a:spLocks noGrp="1"/>
          </p:cNvSpPr>
          <p:nvPr>
            <p:ph type="subTitle" idx="1"/>
          </p:nvPr>
        </p:nvSpPr>
        <p:spPr>
          <a:xfrm>
            <a:off x="1138970" y="7809407"/>
            <a:ext cx="11611451" cy="768138"/>
          </a:xfrm>
        </p:spPr>
        <p:txBody>
          <a:bodyPr>
            <a:normAutofit/>
          </a:bodyPr>
          <a:lstStyle>
            <a:lvl1pPr marL="0" indent="0" algn="ctr">
              <a:buNone/>
              <a:defRPr sz="3100" cap="all" spc="520" baseline="0">
                <a:solidFill>
                  <a:srgbClr val="FFFFFF"/>
                </a:solidFill>
              </a:defRPr>
            </a:lvl1pPr>
            <a:lvl2pPr marL="792099" indent="0" algn="ctr">
              <a:buNone/>
              <a:defRPr>
                <a:solidFill>
                  <a:schemeClr val="tx1">
                    <a:tint val="75000"/>
                  </a:schemeClr>
                </a:solidFill>
              </a:defRPr>
            </a:lvl2pPr>
            <a:lvl3pPr marL="1584198" indent="0" algn="ctr">
              <a:buNone/>
              <a:defRPr>
                <a:solidFill>
                  <a:schemeClr val="tx1">
                    <a:tint val="75000"/>
                  </a:schemeClr>
                </a:solidFill>
              </a:defRPr>
            </a:lvl3pPr>
            <a:lvl4pPr marL="2376297" indent="0" algn="ctr">
              <a:buNone/>
              <a:defRPr>
                <a:solidFill>
                  <a:schemeClr val="tx1">
                    <a:tint val="75000"/>
                  </a:schemeClr>
                </a:solidFill>
              </a:defRPr>
            </a:lvl4pPr>
            <a:lvl5pPr marL="3168396" indent="0" algn="ctr">
              <a:buNone/>
              <a:defRPr>
                <a:solidFill>
                  <a:schemeClr val="tx1">
                    <a:tint val="75000"/>
                  </a:schemeClr>
                </a:solidFill>
              </a:defRPr>
            </a:lvl5pPr>
            <a:lvl6pPr marL="3960495" indent="0" algn="ctr">
              <a:buNone/>
              <a:defRPr>
                <a:solidFill>
                  <a:schemeClr val="tx1">
                    <a:tint val="75000"/>
                  </a:schemeClr>
                </a:solidFill>
              </a:defRPr>
            </a:lvl6pPr>
            <a:lvl7pPr marL="4752594" indent="0" algn="ctr">
              <a:buNone/>
              <a:defRPr>
                <a:solidFill>
                  <a:schemeClr val="tx1">
                    <a:tint val="75000"/>
                  </a:schemeClr>
                </a:solidFill>
              </a:defRPr>
            </a:lvl7pPr>
            <a:lvl8pPr marL="5544693" indent="0" algn="ctr">
              <a:buNone/>
              <a:defRPr>
                <a:solidFill>
                  <a:schemeClr val="tx1">
                    <a:tint val="75000"/>
                  </a:schemeClr>
                </a:solidFill>
              </a:defRPr>
            </a:lvl8pPr>
            <a:lvl9pPr marL="6336792"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71462" y="5421715"/>
            <a:ext cx="11746468" cy="2048371"/>
          </a:xfrm>
        </p:spPr>
        <p:txBody>
          <a:bodyPr anchor="b" anchorCtr="0">
            <a:noAutofit/>
          </a:bodyPr>
          <a:lstStyle>
            <a:lvl1pPr>
              <a:defRPr sz="69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9A0C44-9F3A-4224-BFC6-895EF732460C}" type="slidenum">
              <a:rPr lang="ro-RO" altLang="ro-RO" smtClean="0"/>
              <a:pPr>
                <a:defRPr/>
              </a:pPr>
              <a:t>‹#›</a:t>
            </a:fld>
            <a:endParaRPr lang="ro-RO" alt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2158078" y="384069"/>
            <a:ext cx="3294412" cy="10286592"/>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8" name="Rectangle 7"/>
          <p:cNvSpPr/>
          <p:nvPr/>
        </p:nvSpPr>
        <p:spPr>
          <a:xfrm>
            <a:off x="12323790" y="590400"/>
            <a:ext cx="2962991" cy="987393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Vertical Title 1"/>
          <p:cNvSpPr>
            <a:spLocks noGrp="1"/>
          </p:cNvSpPr>
          <p:nvPr>
            <p:ph type="title" orient="vert"/>
          </p:nvPr>
        </p:nvSpPr>
        <p:spPr>
          <a:xfrm>
            <a:off x="12489198" y="664355"/>
            <a:ext cx="2632175" cy="97260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101" y="640114"/>
            <a:ext cx="10936367" cy="9729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3B0D63E-7C4E-4176-AE53-B10BFE394984}" type="slidenum">
              <a:rPr lang="ro-RO" altLang="ro-RO" smtClean="0"/>
              <a:pPr>
                <a:defRPr/>
              </a:pPr>
              <a:t>‹#›</a:t>
            </a:fld>
            <a:endParaRPr lang="ro-RO" alt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5CA640-706F-4885-8E9C-5F17CC1021CC}" type="slidenum">
              <a:rPr lang="ro-RO" altLang="ro-RO" smtClean="0"/>
              <a:pPr>
                <a:defRPr/>
              </a:pPr>
              <a:t>‹#›</a:t>
            </a:fld>
            <a:endParaRPr lang="ro-RO" alt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1/26/2021</a:t>
            </a:fld>
            <a:endParaRPr lang="en-US" dirty="0"/>
          </a:p>
        </p:txBody>
      </p:sp>
      <p:sp>
        <p:nvSpPr>
          <p:cNvPr id="13" name="Rectangle 12"/>
          <p:cNvSpPr/>
          <p:nvPr/>
        </p:nvSpPr>
        <p:spPr>
          <a:xfrm>
            <a:off x="800845" y="4950225"/>
            <a:ext cx="1464483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6" name="Rectangle 15"/>
          <p:cNvSpPr/>
          <p:nvPr/>
        </p:nvSpPr>
        <p:spPr>
          <a:xfrm>
            <a:off x="1005816" y="5120923"/>
            <a:ext cx="14234889"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D31A11A-D58A-445D-89D2-1D4FD4488269}" type="slidenum">
              <a:rPr lang="ro-RO" altLang="ro-RO" smtClean="0"/>
              <a:pPr>
                <a:defRPr/>
              </a:pPr>
              <a:t>‹#›</a:t>
            </a:fld>
            <a:endParaRPr lang="ro-RO" altLang="ro-RO"/>
          </a:p>
        </p:txBody>
      </p:sp>
      <p:sp>
        <p:nvSpPr>
          <p:cNvPr id="2" name="Title 1"/>
          <p:cNvSpPr>
            <a:spLocks noGrp="1"/>
          </p:cNvSpPr>
          <p:nvPr>
            <p:ph type="title"/>
          </p:nvPr>
        </p:nvSpPr>
        <p:spPr>
          <a:xfrm>
            <a:off x="1304908" y="5376967"/>
            <a:ext cx="13636704" cy="2176394"/>
          </a:xfrm>
        </p:spPr>
        <p:txBody>
          <a:bodyPr anchor="b" anchorCtr="0">
            <a:noAutofit/>
          </a:bodyPr>
          <a:lstStyle>
            <a:lvl1pPr algn="ctr" defTabSz="1584198" rtl="0" eaLnBrk="1" latinLnBrk="0" hangingPunct="1">
              <a:spcBef>
                <a:spcPct val="0"/>
              </a:spcBef>
              <a:buNone/>
              <a:defRPr lang="en-US" sz="69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1196895" y="7630175"/>
            <a:ext cx="13852731"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1304908" y="7741044"/>
            <a:ext cx="13636704" cy="880004"/>
          </a:xfrm>
        </p:spPr>
        <p:txBody>
          <a:bodyPr anchor="ctr">
            <a:normAutofit/>
          </a:bodyPr>
          <a:lstStyle>
            <a:lvl1pPr marL="0" indent="0" algn="ctr">
              <a:buNone/>
              <a:defRPr sz="3500" cap="all" spc="433" baseline="0">
                <a:solidFill>
                  <a:srgbClr val="FFFFFF"/>
                </a:solidFill>
              </a:defRPr>
            </a:lvl1pPr>
            <a:lvl2pPr marL="792099" indent="0">
              <a:buNone/>
              <a:defRPr sz="3100">
                <a:solidFill>
                  <a:schemeClr val="tx1">
                    <a:tint val="75000"/>
                  </a:schemeClr>
                </a:solidFill>
              </a:defRPr>
            </a:lvl2pPr>
            <a:lvl3pPr marL="1584198" indent="0">
              <a:buNone/>
              <a:defRPr sz="2800">
                <a:solidFill>
                  <a:schemeClr val="tx1">
                    <a:tint val="75000"/>
                  </a:schemeClr>
                </a:solidFill>
              </a:defRPr>
            </a:lvl3pPr>
            <a:lvl4pPr marL="2376297" indent="0">
              <a:buNone/>
              <a:defRPr sz="2400">
                <a:solidFill>
                  <a:schemeClr val="tx1">
                    <a:tint val="75000"/>
                  </a:schemeClr>
                </a:solidFill>
              </a:defRPr>
            </a:lvl4pPr>
            <a:lvl5pPr marL="3168396" indent="0">
              <a:buNone/>
              <a:defRPr sz="2400">
                <a:solidFill>
                  <a:schemeClr val="tx1">
                    <a:tint val="75000"/>
                  </a:schemeClr>
                </a:solidFill>
              </a:defRPr>
            </a:lvl5pPr>
            <a:lvl6pPr marL="3960495" indent="0">
              <a:buNone/>
              <a:defRPr sz="2400">
                <a:solidFill>
                  <a:schemeClr val="tx1">
                    <a:tint val="75000"/>
                  </a:schemeClr>
                </a:solidFill>
              </a:defRPr>
            </a:lvl6pPr>
            <a:lvl7pPr marL="4752594" indent="0">
              <a:buNone/>
              <a:defRPr sz="2400">
                <a:solidFill>
                  <a:schemeClr val="tx1">
                    <a:tint val="75000"/>
                  </a:schemeClr>
                </a:solidFill>
              </a:defRPr>
            </a:lvl7pPr>
            <a:lvl8pPr marL="5544693" indent="0">
              <a:buNone/>
              <a:defRPr sz="2400">
                <a:solidFill>
                  <a:schemeClr val="tx1">
                    <a:tint val="75000"/>
                  </a:schemeClr>
                </a:solidFill>
              </a:defRPr>
            </a:lvl8pPr>
            <a:lvl9pPr marL="6336792" indent="0">
              <a:buNone/>
              <a:defRPr sz="2400">
                <a:solidFill>
                  <a:schemeClr val="tx1">
                    <a:tint val="75000"/>
                  </a:schemeClr>
                </a:solidFill>
              </a:defRPr>
            </a:lvl9pPr>
          </a:lstStyle>
          <a:p>
            <a:pPr lvl="0"/>
            <a:r>
              <a:rPr lang="en-US"/>
              <a:t>Click to edit Master text styles</a:t>
            </a:r>
          </a:p>
        </p:txBody>
      </p:sp>
      <p:sp>
        <p:nvSpPr>
          <p:cNvPr id="14" name="Rectangle 13"/>
          <p:cNvSpPr/>
          <p:nvPr/>
        </p:nvSpPr>
        <p:spPr>
          <a:xfrm>
            <a:off x="1197358" y="5248945"/>
            <a:ext cx="13851808"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p>
            <a:r>
              <a:rPr lang="en-US"/>
              <a:t>Click to edit Master title style</a:t>
            </a:r>
          </a:p>
        </p:txBody>
      </p:sp>
      <p:sp>
        <p:nvSpPr>
          <p:cNvPr id="3" name="Content Placeholder 2"/>
          <p:cNvSpPr>
            <a:spLocks noGrp="1"/>
          </p:cNvSpPr>
          <p:nvPr>
            <p:ph sz="half" idx="1"/>
          </p:nvPr>
        </p:nvSpPr>
        <p:spPr>
          <a:xfrm>
            <a:off x="755046"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6030"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4A3C28E-C010-4127-A7D1-EF5CA601CD4D}" type="slidenum">
              <a:rPr lang="ro-RO" altLang="ro-RO" smtClean="0"/>
              <a:pPr>
                <a:defRPr/>
              </a:pPr>
              <a:t>‹#›</a:t>
            </a:fld>
            <a:endParaRPr lang="ro-RO" alt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046" y="2893856"/>
            <a:ext cx="7158708"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4" name="Content Placeholder 3"/>
          <p:cNvSpPr>
            <a:spLocks noGrp="1"/>
          </p:cNvSpPr>
          <p:nvPr>
            <p:ph sz="half" idx="2"/>
          </p:nvPr>
        </p:nvSpPr>
        <p:spPr>
          <a:xfrm>
            <a:off x="755046" y="4096738"/>
            <a:ext cx="7158708"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30405" y="2893856"/>
            <a:ext cx="7161520"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30405" y="4096738"/>
            <a:ext cx="7161520"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350C63E-5DAA-4736-978C-C1971C9F261E}" type="slidenum">
              <a:rPr lang="ro-RO" altLang="ro-RO" smtClean="0"/>
              <a:pPr>
                <a:defRPr/>
              </a:pPr>
              <a:t>‹#›</a:t>
            </a:fld>
            <a:endParaRPr lang="ro-RO" alt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DC654AE-2A01-49AE-8104-5E4CE5231DD9}" type="slidenum">
              <a:rPr lang="ro-RO" altLang="ro-RO" smtClean="0"/>
              <a:pPr>
                <a:defRPr/>
              </a:pPr>
              <a:t>‹#›</a:t>
            </a:fld>
            <a:endParaRPr lang="ro-RO" alt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1" name="Rounded Rectangle 10"/>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DB3992B-8524-4003-852D-283254B71518}" type="slidenum">
              <a:rPr lang="ro-RO" altLang="ro-RO" smtClean="0"/>
              <a:pPr>
                <a:defRPr/>
              </a:pPr>
              <a:t>‹#›</a:t>
            </a:fld>
            <a:endParaRPr lang="ro-RO" alt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2" name="Rounded Rectangle 11"/>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Content Placeholder 2"/>
          <p:cNvSpPr>
            <a:spLocks noGrp="1"/>
          </p:cNvSpPr>
          <p:nvPr>
            <p:ph idx="1"/>
          </p:nvPr>
        </p:nvSpPr>
        <p:spPr>
          <a:xfrm>
            <a:off x="6885860" y="1152208"/>
            <a:ext cx="8101013" cy="8833594"/>
          </a:xfrm>
        </p:spPr>
        <p:txBody>
          <a:bodyPr/>
          <a:lstStyle>
            <a:lvl1pPr>
              <a:defRPr sz="55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F51D87A-F9EF-4A44-8C4E-7706CABF4E97}" type="slidenum">
              <a:rPr lang="ro-RO" altLang="ro-RO" smtClean="0"/>
              <a:pPr>
                <a:defRPr/>
              </a:pPr>
              <a:t>‹#›</a:t>
            </a:fld>
            <a:endParaRPr lang="ro-RO" altLang="ro-RO"/>
          </a:p>
        </p:txBody>
      </p:sp>
      <p:sp>
        <p:nvSpPr>
          <p:cNvPr id="8" name="Rectangle 7"/>
          <p:cNvSpPr/>
          <p:nvPr/>
        </p:nvSpPr>
        <p:spPr>
          <a:xfrm>
            <a:off x="992310" y="2529736"/>
            <a:ext cx="4813415" cy="591978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1199010" y="2759505"/>
            <a:ext cx="4400016" cy="5433971"/>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362572" y="4992899"/>
            <a:ext cx="4072892" cy="2944530"/>
          </a:xfrm>
        </p:spPr>
        <p:txBody>
          <a:bodyPr/>
          <a:lstStyle>
            <a:lvl1pPr marL="0" indent="0">
              <a:spcBef>
                <a:spcPts val="693"/>
              </a:spcBef>
              <a:buNone/>
              <a:defRPr sz="2400">
                <a:solidFill>
                  <a:schemeClr val="accent1">
                    <a:lumMod val="50000"/>
                  </a:schemeClr>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362572" y="2913805"/>
            <a:ext cx="4072892" cy="2002032"/>
          </a:xfrm>
        </p:spPr>
        <p:txBody>
          <a:bodyPr anchor="b">
            <a:normAutofit/>
          </a:bodyPr>
          <a:lstStyle>
            <a:lvl1pPr algn="l">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9" name="Rounded Rectangle 8"/>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Picture Placeholder 2"/>
          <p:cNvSpPr>
            <a:spLocks noGrp="1"/>
          </p:cNvSpPr>
          <p:nvPr>
            <p:ph type="pic" idx="1"/>
          </p:nvPr>
        </p:nvSpPr>
        <p:spPr>
          <a:xfrm>
            <a:off x="1215152" y="1044071"/>
            <a:ext cx="13771721" cy="7277429"/>
          </a:xfrm>
          <a:solidFill>
            <a:schemeClr val="bg2"/>
          </a:solidFill>
          <a:ln>
            <a:noFill/>
          </a:ln>
          <a:effectLst>
            <a:softEdge rad="12700"/>
          </a:effectLst>
        </p:spPr>
        <p:txBody>
          <a:bodyPr/>
          <a:lstStyle>
            <a:lvl1pPr marL="0" indent="0">
              <a:buNone/>
              <a:defRPr sz="5500"/>
            </a:lvl1pPr>
            <a:lvl2pPr marL="792099" indent="0">
              <a:buNone/>
              <a:defRPr sz="4900"/>
            </a:lvl2pPr>
            <a:lvl3pPr marL="1584198" indent="0">
              <a:buNone/>
              <a:defRPr sz="4200"/>
            </a:lvl3pPr>
            <a:lvl4pPr marL="2376297" indent="0">
              <a:buNone/>
              <a:defRPr sz="3500"/>
            </a:lvl4pPr>
            <a:lvl5pPr marL="3168396" indent="0">
              <a:buNone/>
              <a:defRPr sz="3500"/>
            </a:lvl5pPr>
            <a:lvl6pPr marL="3960495" indent="0">
              <a:buNone/>
              <a:defRPr sz="3500"/>
            </a:lvl6pPr>
            <a:lvl7pPr marL="4752594" indent="0">
              <a:buNone/>
              <a:defRPr sz="3500"/>
            </a:lvl7pPr>
            <a:lvl8pPr marL="5544693" indent="0">
              <a:buNone/>
              <a:defRPr sz="3500"/>
            </a:lvl8pPr>
            <a:lvl9pPr marL="6336792" indent="0">
              <a:buNone/>
              <a:defRPr sz="3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1/26/2021</a:t>
            </a:fld>
            <a:endParaRPr lang="en-US"/>
          </a:p>
        </p:txBody>
      </p:sp>
      <p:sp>
        <p:nvSpPr>
          <p:cNvPr id="7" name="Slide Number Placeholder 6"/>
          <p:cNvSpPr>
            <a:spLocks noGrp="1"/>
          </p:cNvSpPr>
          <p:nvPr>
            <p:ph type="sldNum" sz="quarter" idx="12"/>
          </p:nvPr>
        </p:nvSpPr>
        <p:spPr/>
        <p:txBody>
          <a:bodyPr/>
          <a:lstStyle/>
          <a:p>
            <a:pPr>
              <a:defRPr/>
            </a:pPr>
            <a:fld id="{E4F47DC5-6027-4D9B-AD90-FCA6405DD3C0}" type="slidenum">
              <a:rPr lang="ro-RO" altLang="ro-RO" smtClean="0"/>
              <a:pPr>
                <a:defRPr/>
              </a:pPr>
              <a:t>‹#›</a:t>
            </a:fld>
            <a:endParaRPr lang="ro-RO" altLang="ro-RO"/>
          </a:p>
        </p:txBody>
      </p:sp>
      <p:sp>
        <p:nvSpPr>
          <p:cNvPr id="10" name="Rectangle 9"/>
          <p:cNvSpPr/>
          <p:nvPr/>
        </p:nvSpPr>
        <p:spPr>
          <a:xfrm>
            <a:off x="1215152" y="8321499"/>
            <a:ext cx="13771721" cy="230441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50168" y="8449522"/>
            <a:ext cx="13467605" cy="20210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620202" y="9473706"/>
            <a:ext cx="12985211" cy="75889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1" name="Rectangle 10"/>
          <p:cNvSpPr/>
          <p:nvPr/>
        </p:nvSpPr>
        <p:spPr>
          <a:xfrm>
            <a:off x="1073028" y="8526336"/>
            <a:ext cx="14079560" cy="184353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694424" y="9503539"/>
            <a:ext cx="12836767" cy="674918"/>
          </a:xfrm>
        </p:spPr>
        <p:txBody>
          <a:bodyPr anchor="ctr">
            <a:normAutofit/>
          </a:bodyPr>
          <a:lstStyle>
            <a:lvl1pPr marL="0" indent="0" algn="ctr">
              <a:buNone/>
              <a:defRPr sz="2600" cap="all" spc="433" baseline="0">
                <a:solidFill>
                  <a:srgbClr val="FFFFFF"/>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620202" y="8577545"/>
            <a:ext cx="12985211" cy="878761"/>
          </a:xfrm>
        </p:spPr>
        <p:txBody>
          <a:bodyPr anchor="ctr" anchorCtr="0"/>
          <a:lstStyle>
            <a:lvl1pPr algn="ctr">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7" name="Rounded Rectangle 6"/>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810101" y="2944531"/>
            <a:ext cx="14581823" cy="7347991"/>
          </a:xfrm>
          <a:prstGeom prst="rect">
            <a:avLst/>
          </a:prstGeom>
        </p:spPr>
        <p:txBody>
          <a:bodyPr vert="horz" lIns="158420" tIns="79210" rIns="158420" bIns="792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0101" y="10679257"/>
            <a:ext cx="3780473" cy="613444"/>
          </a:xfrm>
          <a:prstGeom prst="rect">
            <a:avLst/>
          </a:prstGeom>
        </p:spPr>
        <p:txBody>
          <a:bodyPr vert="horz" lIns="158420" tIns="79210" rIns="158420" bIns="79210" rtlCol="0" anchor="ctr"/>
          <a:lstStyle>
            <a:lvl1pPr algn="l">
              <a:defRPr sz="2100">
                <a:solidFill>
                  <a:schemeClr val="tx2"/>
                </a:solidFill>
              </a:defRPr>
            </a:lvl1pPr>
          </a:lstStyle>
          <a:p>
            <a:fld id="{88B99C93-F56F-46AB-9EB8-53614A95B15F}" type="datetime1">
              <a:rPr lang="en-US" smtClean="0"/>
              <a:pPr/>
              <a:t>1/26/2021</a:t>
            </a:fld>
            <a:endParaRPr lang="en-US" dirty="0"/>
          </a:p>
        </p:txBody>
      </p:sp>
      <p:sp>
        <p:nvSpPr>
          <p:cNvPr id="5" name="Footer Placeholder 4"/>
          <p:cNvSpPr>
            <a:spLocks noGrp="1"/>
          </p:cNvSpPr>
          <p:nvPr>
            <p:ph type="ftr" sz="quarter" idx="3"/>
          </p:nvPr>
        </p:nvSpPr>
        <p:spPr>
          <a:xfrm>
            <a:off x="5535692" y="10679257"/>
            <a:ext cx="5130641" cy="613444"/>
          </a:xfrm>
          <a:prstGeom prst="rect">
            <a:avLst/>
          </a:prstGeom>
        </p:spPr>
        <p:txBody>
          <a:bodyPr vert="horz" lIns="158420" tIns="79210" rIns="158420" bIns="79210" rtlCol="0" anchor="ctr"/>
          <a:lstStyle>
            <a:lvl1pPr algn="ctr">
              <a:defRPr sz="2100">
                <a:solidFill>
                  <a:schemeClr val="tx2"/>
                </a:solidFill>
              </a:defRPr>
            </a:lvl1pPr>
          </a:lstStyle>
          <a:p>
            <a:endParaRPr lang="en-US" dirty="0"/>
          </a:p>
        </p:txBody>
      </p:sp>
      <p:sp>
        <p:nvSpPr>
          <p:cNvPr id="6" name="Slide Number Placeholder 5"/>
          <p:cNvSpPr>
            <a:spLocks noGrp="1"/>
          </p:cNvSpPr>
          <p:nvPr>
            <p:ph type="sldNum" sz="quarter" idx="4"/>
          </p:nvPr>
        </p:nvSpPr>
        <p:spPr>
          <a:xfrm>
            <a:off x="11611451" y="10679257"/>
            <a:ext cx="3780473" cy="613444"/>
          </a:xfrm>
          <a:prstGeom prst="rect">
            <a:avLst/>
          </a:prstGeom>
        </p:spPr>
        <p:txBody>
          <a:bodyPr vert="horz" lIns="158420" tIns="79210" rIns="158420" bIns="79210" rtlCol="0" anchor="ctr"/>
          <a:lstStyle>
            <a:lvl1pPr algn="r">
              <a:defRPr sz="2100">
                <a:solidFill>
                  <a:schemeClr val="tx2"/>
                </a:solidFill>
              </a:defRPr>
            </a:lvl1pPr>
          </a:lstStyle>
          <a:p>
            <a:pPr>
              <a:defRPr/>
            </a:pPr>
            <a:fld id="{A1D25BD6-E7FD-49D9-86AF-0AF0B69780B4}" type="slidenum">
              <a:rPr lang="ro-RO" altLang="ro-RO" smtClean="0"/>
              <a:pPr>
                <a:defRPr/>
              </a:pPr>
              <a:t>‹#›</a:t>
            </a:fld>
            <a:endParaRPr lang="ro-RO" altLang="ro-RO"/>
          </a:p>
        </p:txBody>
      </p:sp>
      <p:sp>
        <p:nvSpPr>
          <p:cNvPr id="9" name="Rectangle 8"/>
          <p:cNvSpPr/>
          <p:nvPr/>
        </p:nvSpPr>
        <p:spPr>
          <a:xfrm>
            <a:off x="486061" y="467345"/>
            <a:ext cx="15229904" cy="222760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10" name="Rectangle 9"/>
          <p:cNvSpPr/>
          <p:nvPr/>
        </p:nvSpPr>
        <p:spPr>
          <a:xfrm>
            <a:off x="660667" y="626443"/>
            <a:ext cx="14849234" cy="187933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Title Placeholder 1"/>
          <p:cNvSpPr>
            <a:spLocks noGrp="1"/>
          </p:cNvSpPr>
          <p:nvPr>
            <p:ph type="title"/>
          </p:nvPr>
        </p:nvSpPr>
        <p:spPr>
          <a:xfrm>
            <a:off x="755046" y="686103"/>
            <a:ext cx="14636878" cy="1746334"/>
          </a:xfrm>
          <a:prstGeom prst="rect">
            <a:avLst/>
          </a:prstGeom>
        </p:spPr>
        <p:txBody>
          <a:bodyPr vert="horz" lIns="158420" tIns="79210" rIns="158420" bIns="7921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1584198" rtl="0" eaLnBrk="1" latinLnBrk="0" hangingPunct="1">
        <a:spcBef>
          <a:spcPct val="0"/>
        </a:spcBef>
        <a:buNone/>
        <a:defRPr sz="6100" kern="1200" cap="all" baseline="0">
          <a:solidFill>
            <a:schemeClr val="accent1">
              <a:lumMod val="75000"/>
            </a:schemeClr>
          </a:solidFill>
          <a:latin typeface="+mj-lt"/>
          <a:ea typeface="+mj-ea"/>
          <a:cs typeface="+mj-cs"/>
        </a:defRPr>
      </a:lvl1pPr>
    </p:titleStyle>
    <p:bodyStyle>
      <a:lvl1pPr marL="594074" indent="-396050" algn="l" defTabSz="1584198" rtl="0" eaLnBrk="1" latinLnBrk="0" hangingPunct="1">
        <a:spcBef>
          <a:spcPct val="20000"/>
        </a:spcBef>
        <a:buClr>
          <a:schemeClr val="accent1"/>
        </a:buClr>
        <a:buFont typeface="Arial" pitchFamily="34" charset="0"/>
        <a:buChar char="•"/>
        <a:defRPr sz="4200" kern="1200">
          <a:solidFill>
            <a:schemeClr val="tx2"/>
          </a:solidFill>
          <a:latin typeface="+mn-lt"/>
          <a:ea typeface="+mn-ea"/>
          <a:cs typeface="+mn-cs"/>
        </a:defRPr>
      </a:lvl1pPr>
      <a:lvl2pPr marL="1108939" indent="-396050" algn="l" defTabSz="1584198" rtl="0" eaLnBrk="1" latinLnBrk="0" hangingPunct="1">
        <a:spcBef>
          <a:spcPct val="20000"/>
        </a:spcBef>
        <a:buClr>
          <a:schemeClr val="accent2"/>
        </a:buClr>
        <a:buFont typeface="Arial" pitchFamily="34" charset="0"/>
        <a:buChar char="•"/>
        <a:defRPr sz="3500" kern="1200">
          <a:solidFill>
            <a:schemeClr val="tx2"/>
          </a:solidFill>
          <a:latin typeface="+mn-lt"/>
          <a:ea typeface="+mn-ea"/>
          <a:cs typeface="+mn-cs"/>
        </a:defRPr>
      </a:lvl2pPr>
      <a:lvl3pPr marL="1584198" indent="-396050" algn="l" defTabSz="1584198" rtl="0" eaLnBrk="1" latinLnBrk="0" hangingPunct="1">
        <a:spcBef>
          <a:spcPct val="20000"/>
        </a:spcBef>
        <a:buClr>
          <a:schemeClr val="accent3"/>
        </a:buClr>
        <a:buFont typeface="Arial" pitchFamily="34" charset="0"/>
        <a:buChar char="•"/>
        <a:defRPr sz="3100" kern="1200">
          <a:solidFill>
            <a:schemeClr val="tx2"/>
          </a:solidFill>
          <a:latin typeface="+mn-lt"/>
          <a:ea typeface="+mn-ea"/>
          <a:cs typeface="+mn-cs"/>
        </a:defRPr>
      </a:lvl3pPr>
      <a:lvl4pPr marL="2217877" indent="-396050" algn="l" defTabSz="1584198" rtl="0" eaLnBrk="1" latinLnBrk="0" hangingPunct="1">
        <a:spcBef>
          <a:spcPct val="20000"/>
        </a:spcBef>
        <a:buClr>
          <a:schemeClr val="accent4"/>
        </a:buClr>
        <a:buFont typeface="Arial" pitchFamily="34" charset="0"/>
        <a:buChar char="•"/>
        <a:defRPr sz="2800" kern="1200">
          <a:solidFill>
            <a:schemeClr val="tx2"/>
          </a:solidFill>
          <a:latin typeface="+mn-lt"/>
          <a:ea typeface="+mn-ea"/>
          <a:cs typeface="+mn-cs"/>
        </a:defRPr>
      </a:lvl4pPr>
      <a:lvl5pPr marL="2693137" indent="-396050" algn="l" defTabSz="1584198" rtl="0" eaLnBrk="1" latinLnBrk="0" hangingPunct="1">
        <a:spcBef>
          <a:spcPct val="20000"/>
        </a:spcBef>
        <a:buClr>
          <a:schemeClr val="accent5"/>
        </a:buClr>
        <a:buFont typeface="Arial" pitchFamily="34" charset="0"/>
        <a:buChar char="•"/>
        <a:defRPr sz="2800" kern="1200" baseline="0">
          <a:solidFill>
            <a:schemeClr val="tx2"/>
          </a:solidFill>
          <a:latin typeface="+mn-lt"/>
          <a:ea typeface="+mn-ea"/>
          <a:cs typeface="+mn-cs"/>
        </a:defRPr>
      </a:lvl5pPr>
      <a:lvl6pPr marL="3009976" indent="-316840" algn="l" defTabSz="1584198"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6pPr>
      <a:lvl7pPr marL="3485236" indent="-316840" algn="l" defTabSz="1584198"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7pPr>
      <a:lvl8pPr marL="3802075" indent="-316840" algn="l" defTabSz="1584198"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8pPr>
      <a:lvl9pPr marL="4118915" indent="-316840" algn="l" defTabSz="1584198" rtl="0" eaLnBrk="1" latinLnBrk="0" hangingPunct="1">
        <a:spcBef>
          <a:spcPct val="20000"/>
        </a:spcBef>
        <a:buClr>
          <a:schemeClr val="accent4"/>
        </a:buClr>
        <a:buFont typeface="Arial" pitchFamily="34" charset="0"/>
        <a:buChar char="•"/>
        <a:defRPr sz="2400" kern="1200">
          <a:solidFill>
            <a:schemeClr val="tx2"/>
          </a:solidFill>
          <a:latin typeface="+mn-lt"/>
          <a:ea typeface="+mn-ea"/>
          <a:cs typeface="+mn-cs"/>
        </a:defRPr>
      </a:lvl9pPr>
    </p:bodyStyle>
    <p:otherStyle>
      <a:defPPr>
        <a:defRPr lang="en-US"/>
      </a:defPPr>
      <a:lvl1pPr marL="0" algn="l" defTabSz="1584198" rtl="0" eaLnBrk="1" latinLnBrk="0" hangingPunct="1">
        <a:defRPr sz="3100" kern="1200">
          <a:solidFill>
            <a:schemeClr val="tx1"/>
          </a:solidFill>
          <a:latin typeface="+mn-lt"/>
          <a:ea typeface="+mn-ea"/>
          <a:cs typeface="+mn-cs"/>
        </a:defRPr>
      </a:lvl1pPr>
      <a:lvl2pPr marL="792099" algn="l" defTabSz="1584198" rtl="0" eaLnBrk="1" latinLnBrk="0" hangingPunct="1">
        <a:defRPr sz="3100" kern="1200">
          <a:solidFill>
            <a:schemeClr val="tx1"/>
          </a:solidFill>
          <a:latin typeface="+mn-lt"/>
          <a:ea typeface="+mn-ea"/>
          <a:cs typeface="+mn-cs"/>
        </a:defRPr>
      </a:lvl2pPr>
      <a:lvl3pPr marL="1584198" algn="l" defTabSz="1584198" rtl="0" eaLnBrk="1" latinLnBrk="0" hangingPunct="1">
        <a:defRPr sz="3100" kern="1200">
          <a:solidFill>
            <a:schemeClr val="tx1"/>
          </a:solidFill>
          <a:latin typeface="+mn-lt"/>
          <a:ea typeface="+mn-ea"/>
          <a:cs typeface="+mn-cs"/>
        </a:defRPr>
      </a:lvl3pPr>
      <a:lvl4pPr marL="2376297" algn="l" defTabSz="1584198" rtl="0" eaLnBrk="1" latinLnBrk="0" hangingPunct="1">
        <a:defRPr sz="3100" kern="1200">
          <a:solidFill>
            <a:schemeClr val="tx1"/>
          </a:solidFill>
          <a:latin typeface="+mn-lt"/>
          <a:ea typeface="+mn-ea"/>
          <a:cs typeface="+mn-cs"/>
        </a:defRPr>
      </a:lvl4pPr>
      <a:lvl5pPr marL="3168396" algn="l" defTabSz="1584198" rtl="0" eaLnBrk="1" latinLnBrk="0" hangingPunct="1">
        <a:defRPr sz="3100" kern="1200">
          <a:solidFill>
            <a:schemeClr val="tx1"/>
          </a:solidFill>
          <a:latin typeface="+mn-lt"/>
          <a:ea typeface="+mn-ea"/>
          <a:cs typeface="+mn-cs"/>
        </a:defRPr>
      </a:lvl5pPr>
      <a:lvl6pPr marL="3960495" algn="l" defTabSz="1584198" rtl="0" eaLnBrk="1" latinLnBrk="0" hangingPunct="1">
        <a:defRPr sz="3100" kern="1200">
          <a:solidFill>
            <a:schemeClr val="tx1"/>
          </a:solidFill>
          <a:latin typeface="+mn-lt"/>
          <a:ea typeface="+mn-ea"/>
          <a:cs typeface="+mn-cs"/>
        </a:defRPr>
      </a:lvl6pPr>
      <a:lvl7pPr marL="4752594" algn="l" defTabSz="1584198" rtl="0" eaLnBrk="1" latinLnBrk="0" hangingPunct="1">
        <a:defRPr sz="3100" kern="1200">
          <a:solidFill>
            <a:schemeClr val="tx1"/>
          </a:solidFill>
          <a:latin typeface="+mn-lt"/>
          <a:ea typeface="+mn-ea"/>
          <a:cs typeface="+mn-cs"/>
        </a:defRPr>
      </a:lvl7pPr>
      <a:lvl8pPr marL="5544693" algn="l" defTabSz="1584198" rtl="0" eaLnBrk="1" latinLnBrk="0" hangingPunct="1">
        <a:defRPr sz="3100" kern="1200">
          <a:solidFill>
            <a:schemeClr val="tx1"/>
          </a:solidFill>
          <a:latin typeface="+mn-lt"/>
          <a:ea typeface="+mn-ea"/>
          <a:cs typeface="+mn-cs"/>
        </a:defRPr>
      </a:lvl8pPr>
      <a:lvl9pPr marL="6336792" algn="l" defTabSz="1584198"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21000">
              <a:srgbClr val="FFFF00"/>
            </a:gs>
            <a:gs pos="83000">
              <a:schemeClr val="bg1"/>
            </a:gs>
          </a:gsLst>
          <a:lin ang="5400000" scaled="0"/>
          <a:tileRect/>
        </a:gradFill>
        <a:effectLst/>
      </p:bgPr>
    </p:bg>
    <p:spTree>
      <p:nvGrpSpPr>
        <p:cNvPr id="1" name=""/>
        <p:cNvGrpSpPr/>
        <p:nvPr/>
      </p:nvGrpSpPr>
      <p:grpSpPr>
        <a:xfrm>
          <a:off x="0" y="0"/>
          <a:ext cx="0" cy="0"/>
          <a:chOff x="0" y="0"/>
          <a:chExt cx="0" cy="0"/>
        </a:xfrm>
      </p:grpSpPr>
      <p:sp>
        <p:nvSpPr>
          <p:cNvPr id="3080" name="Line 2"/>
          <p:cNvSpPr>
            <a:spLocks noChangeShapeType="1"/>
          </p:cNvSpPr>
          <p:nvPr/>
        </p:nvSpPr>
        <p:spPr bwMode="auto">
          <a:xfrm>
            <a:off x="8101013" y="0"/>
            <a:ext cx="2813" cy="115220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360" cap="sq">
                <a:solidFill>
                  <a:srgbClr val="000000"/>
                </a:solidFill>
                <a:miter lim="800000"/>
                <a:headEnd/>
                <a:tailEnd/>
              </a14:hiddenLine>
            </a:ext>
          </a:extLst>
        </p:spPr>
        <p:txBody>
          <a:bodyPr lIns="151214" tIns="75607" rIns="151214" bIns="75607"/>
          <a:lstStyle/>
          <a:p>
            <a:endParaRPr lang="ro-RO">
              <a:solidFill>
                <a:srgbClr val="FFFFFF"/>
              </a:solidFill>
            </a:endParaRPr>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1838" y="10298831"/>
            <a:ext cx="7938613" cy="1007651"/>
          </a:xfrm>
          <a:prstGeom prst="rect">
            <a:avLst/>
          </a:prstGeom>
          <a:solidFill>
            <a:schemeClr val="bg1"/>
          </a:solidFill>
          <a:ln>
            <a:noFill/>
          </a:ln>
          <a:effectLst/>
        </p:spPr>
      </p:pic>
      <p:grpSp>
        <p:nvGrpSpPr>
          <p:cNvPr id="29" name="Group 28"/>
          <p:cNvGrpSpPr/>
          <p:nvPr/>
        </p:nvGrpSpPr>
        <p:grpSpPr>
          <a:xfrm>
            <a:off x="0" y="0"/>
            <a:ext cx="16202027" cy="11180995"/>
            <a:chOff x="0" y="0"/>
            <a:chExt cx="9144001" cy="6654987"/>
          </a:xfrm>
        </p:grpSpPr>
        <p:sp>
          <p:nvSpPr>
            <p:cNvPr id="3077" name="Rectangle 455"/>
            <p:cNvSpPr>
              <a:spLocks noChangeArrowheads="1"/>
            </p:cNvSpPr>
            <p:nvPr/>
          </p:nvSpPr>
          <p:spPr bwMode="auto">
            <a:xfrm>
              <a:off x="4701016" y="1030078"/>
              <a:ext cx="4407489" cy="9342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Ai grijă de sănătatea ta</a:t>
              </a:r>
              <a:endParaRPr lang="en-US"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endParaRPr>
            </a:p>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 orală!</a:t>
              </a:r>
            </a:p>
          </p:txBody>
        </p:sp>
        <p:sp>
          <p:nvSpPr>
            <p:cNvPr id="3" name="CasetăText 2"/>
            <p:cNvSpPr txBox="1"/>
            <p:nvPr/>
          </p:nvSpPr>
          <p:spPr>
            <a:xfrm>
              <a:off x="4592754" y="3429000"/>
              <a:ext cx="4551246" cy="64116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ro-RO" sz="3200" b="1" dirty="0">
                  <a:solidFill>
                    <a:schemeClr val="tx1"/>
                  </a:solidFill>
                  <a:latin typeface="Comic Sans MS" pitchFamily="66" charset="0"/>
                </a:rPr>
                <a:t>Mergi la medicul stomatolog pentru control</a:t>
              </a:r>
              <a:r>
                <a:rPr lang="en-US" sz="3200" b="1" dirty="0">
                  <a:solidFill>
                    <a:schemeClr val="tx1"/>
                  </a:solidFill>
                  <a:latin typeface="Comic Sans MS" pitchFamily="66" charset="0"/>
                </a:rPr>
                <a:t>,</a:t>
              </a:r>
              <a:r>
                <a:rPr lang="ro-RO" sz="3200" b="1" dirty="0">
                  <a:solidFill>
                    <a:schemeClr val="tx1"/>
                  </a:solidFill>
                  <a:latin typeface="Comic Sans MS" pitchFamily="66" charset="0"/>
                </a:rPr>
                <a:t> la 6 luni. </a:t>
              </a:r>
              <a:endParaRPr lang="en-US" sz="3200" dirty="0">
                <a:solidFill>
                  <a:schemeClr val="tx1"/>
                </a:solidFill>
                <a:latin typeface="Comic Sans MS" pitchFamily="66" charset="0"/>
              </a:endParaRPr>
            </a:p>
          </p:txBody>
        </p:sp>
        <p:sp>
          <p:nvSpPr>
            <p:cNvPr id="483" name="Rectangle 2"/>
            <p:cNvSpPr>
              <a:spLocks noChangeArrowheads="1"/>
            </p:cNvSpPr>
            <p:nvPr/>
          </p:nvSpPr>
          <p:spPr bwMode="auto">
            <a:xfrm rot="586405">
              <a:off x="7471538" y="550646"/>
              <a:ext cx="1565936" cy="366380"/>
            </a:xfrm>
            <a:prstGeom prst="rect">
              <a:avLst/>
            </a:prstGeom>
            <a:solidFill>
              <a:srgbClr val="FFC000"/>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ctr" defTabSz="1512143" eaLnBrk="1" hangingPunct="1"/>
              <a:r>
                <a:rPr lang="en-US" sz="1700" b="1" i="1" dirty="0" err="1">
                  <a:solidFill>
                    <a:srgbClr val="002060"/>
                  </a:solidFill>
                  <a:latin typeface="Comic Sans MS" panose="030F0702030302020204" pitchFamily="66" charset="0"/>
                  <a:ea typeface="Times New Roman" pitchFamily="18" charset="0"/>
                  <a:cs typeface="Arial" pitchFamily="34" charset="0"/>
                </a:rPr>
                <a:t>Recomand</a:t>
              </a:r>
              <a:r>
                <a:rPr lang="ro-RO" sz="1700" b="1" i="1" dirty="0">
                  <a:solidFill>
                    <a:srgbClr val="002060"/>
                  </a:solidFill>
                  <a:latin typeface="Comic Sans MS" panose="030F0702030302020204" pitchFamily="66" charset="0"/>
                  <a:ea typeface="Times New Roman" pitchFamily="18" charset="0"/>
                  <a:cs typeface="Arial" pitchFamily="34" charset="0"/>
                </a:rPr>
                <a:t>ă</a:t>
              </a:r>
              <a:r>
                <a:rPr lang="en-US" sz="1700" b="1" i="1" dirty="0" err="1">
                  <a:solidFill>
                    <a:srgbClr val="002060"/>
                  </a:solidFill>
                  <a:latin typeface="Comic Sans MS" panose="030F0702030302020204" pitchFamily="66" charset="0"/>
                  <a:ea typeface="Times New Roman" pitchFamily="18" charset="0"/>
                  <a:cs typeface="Arial" pitchFamily="34" charset="0"/>
                </a:rPr>
                <a:t>ri</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en-US" sz="1700" b="1" i="1" dirty="0" err="1">
                  <a:solidFill>
                    <a:srgbClr val="002060"/>
                  </a:solidFill>
                  <a:latin typeface="Comic Sans MS" panose="030F0702030302020204" pitchFamily="66" charset="0"/>
                  <a:ea typeface="Times New Roman" pitchFamily="18" charset="0"/>
                  <a:cs typeface="Arial" pitchFamily="34" charset="0"/>
                </a:rPr>
                <a:t>destinate</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ro-RO" sz="1700" b="1" i="1" dirty="0">
                  <a:solidFill>
                    <a:srgbClr val="002060"/>
                  </a:solidFill>
                  <a:latin typeface="Comic Sans MS" panose="030F0702030302020204" pitchFamily="66" charset="0"/>
                  <a:ea typeface="Times New Roman" pitchFamily="18" charset="0"/>
                  <a:cs typeface="Arial" pitchFamily="34" charset="0"/>
                </a:rPr>
                <a:t>populaţiei generale</a:t>
              </a:r>
              <a:endParaRPr lang="ro-RO" sz="1700" dirty="0">
                <a:solidFill>
                  <a:srgbClr val="002060"/>
                </a:solidFill>
                <a:latin typeface="Comic Sans MS" panose="030F0702030302020204" pitchFamily="66" charset="0"/>
                <a:cs typeface="Arial" pitchFamily="34" charset="0"/>
              </a:endParaRPr>
            </a:p>
          </p:txBody>
        </p:sp>
        <p:sp>
          <p:nvSpPr>
            <p:cNvPr id="24" name="Rectangle 23"/>
            <p:cNvSpPr/>
            <p:nvPr/>
          </p:nvSpPr>
          <p:spPr>
            <a:xfrm>
              <a:off x="5464152" y="3829095"/>
              <a:ext cx="104257" cy="219828"/>
            </a:xfrm>
            <a:prstGeom prst="rect">
              <a:avLst/>
            </a:prstGeom>
          </p:spPr>
          <p:txBody>
            <a:bodyPr wrap="none">
              <a:spAutoFit/>
            </a:bodyPr>
            <a:lstStyle/>
            <a:p>
              <a:endParaRPr lang="vi-VN" dirty="0">
                <a:solidFill>
                  <a:srgbClr val="2D2DB9">
                    <a:lumMod val="50000"/>
                  </a:srgbClr>
                </a:solidFill>
              </a:endParaRPr>
            </a:p>
          </p:txBody>
        </p:sp>
        <p:pic>
          <p:nvPicPr>
            <p:cNvPr id="38914" name="Picture 2"/>
            <p:cNvPicPr>
              <a:picLocks noChangeAspect="1" noChangeArrowheads="1"/>
            </p:cNvPicPr>
            <p:nvPr/>
          </p:nvPicPr>
          <p:blipFill>
            <a:blip r:embed="rId4" cstate="print"/>
            <a:srcRect/>
            <a:stretch>
              <a:fillRect/>
            </a:stretch>
          </p:blipFill>
          <p:spPr bwMode="auto">
            <a:xfrm>
              <a:off x="5464152" y="4191000"/>
              <a:ext cx="3070248" cy="1752600"/>
            </a:xfrm>
            <a:prstGeom prst="rect">
              <a:avLst/>
            </a:prstGeom>
            <a:noFill/>
            <a:ln w="9525">
              <a:noFill/>
              <a:miter lim="800000"/>
              <a:headEnd/>
              <a:tailEnd/>
            </a:ln>
            <a:effectLst/>
          </p:spPr>
        </p:pic>
        <p:sp>
          <p:nvSpPr>
            <p:cNvPr id="28" name="TextBox 478"/>
            <p:cNvSpPr txBox="1"/>
            <p:nvPr/>
          </p:nvSpPr>
          <p:spPr>
            <a:xfrm>
              <a:off x="1951406" y="0"/>
              <a:ext cx="7192595" cy="686963"/>
            </a:xfrm>
            <a:prstGeom prst="rect">
              <a:avLst/>
            </a:prstGeom>
            <a:noFill/>
          </p:spPr>
          <p:txBody>
            <a:bodyPr wrap="square" rtlCol="0">
              <a:spAutoFit/>
            </a:bodyPr>
            <a:lstStyle/>
            <a:p>
              <a:pPr algn="ctr"/>
              <a:r>
                <a:rPr lang="ro-RO" sz="2300" b="1" dirty="0">
                  <a:solidFill>
                    <a:srgbClr val="000000"/>
                  </a:solidFill>
                </a:rPr>
                <a:t>CAMPANIA </a:t>
              </a:r>
            </a:p>
            <a:p>
              <a:pPr algn="ctr"/>
              <a:r>
                <a:rPr lang="en-US" sz="2300" b="1" dirty="0">
                  <a:solidFill>
                    <a:srgbClr val="000000"/>
                  </a:solidFill>
                </a:rPr>
                <a:t>“</a:t>
              </a:r>
              <a:r>
                <a:rPr lang="en-US" sz="2300" b="1" dirty="0" err="1">
                  <a:solidFill>
                    <a:srgbClr val="000000"/>
                  </a:solidFill>
                  <a:latin typeface="Comic Sans MS" panose="030F0702030302020204" pitchFamily="66" charset="0"/>
                </a:rPr>
                <a:t>Fii</a:t>
              </a:r>
              <a:r>
                <a:rPr lang="ro-RO" sz="2300" b="1" dirty="0">
                  <a:solidFill>
                    <a:srgbClr val="000000"/>
                  </a:solidFill>
                  <a:latin typeface="Comic Sans MS" panose="030F0702030302020204" pitchFamily="66" charset="0"/>
                </a:rPr>
                <a:t> mândru de zâmb</a:t>
              </a:r>
              <a:r>
                <a:rPr lang="en-US" sz="2300" b="1" dirty="0">
                  <a:solidFill>
                    <a:srgbClr val="000000"/>
                  </a:solidFill>
                  <a:latin typeface="Comic Sans MS" panose="030F0702030302020204" pitchFamily="66" charset="0"/>
                </a:rPr>
                <a:t>e</a:t>
              </a:r>
              <a:r>
                <a:rPr lang="ro-RO" sz="2300" b="1" dirty="0">
                  <a:solidFill>
                    <a:srgbClr val="000000"/>
                  </a:solidFill>
                  <a:latin typeface="Comic Sans MS" panose="030F0702030302020204" pitchFamily="66" charset="0"/>
                </a:rPr>
                <a:t>tul tău! Ai grijă de sănătatea ta orală!</a:t>
              </a:r>
              <a:r>
                <a:rPr lang="en-US" sz="2300" b="1" dirty="0">
                  <a:solidFill>
                    <a:srgbClr val="000000"/>
                  </a:solidFill>
                </a:rPr>
                <a:t>”</a:t>
              </a:r>
              <a:endParaRPr lang="ro-RO" sz="2300" b="1" dirty="0">
                <a:solidFill>
                  <a:srgbClr val="000000"/>
                </a:solidFill>
              </a:endParaRPr>
            </a:p>
            <a:p>
              <a:pPr algn="ctr"/>
              <a:r>
                <a:rPr lang="ro-RO" sz="2300" b="1" dirty="0">
                  <a:solidFill>
                    <a:srgbClr val="000000"/>
                  </a:solidFill>
                </a:rPr>
                <a:t>Martie 2021</a:t>
              </a:r>
              <a:endParaRPr lang="en-US" sz="2300" b="1" dirty="0">
                <a:solidFill>
                  <a:srgbClr val="000000"/>
                </a:solidFill>
              </a:endParaRPr>
            </a:p>
          </p:txBody>
        </p:sp>
        <p:sp>
          <p:nvSpPr>
            <p:cNvPr id="32" name="Rectangle 477"/>
            <p:cNvSpPr/>
            <p:nvPr/>
          </p:nvSpPr>
          <p:spPr>
            <a:xfrm>
              <a:off x="4" y="6380202"/>
              <a:ext cx="4557257" cy="274785"/>
            </a:xfrm>
            <a:prstGeom prst="rect">
              <a:avLst/>
            </a:prstGeom>
          </p:spPr>
          <p:txBody>
            <a:bodyPr wrap="square">
              <a:spAutoFit/>
            </a:bodyPr>
            <a:lstStyle/>
            <a:p>
              <a:pPr algn="ctr"/>
              <a:r>
                <a:rPr lang="fr-FR" sz="1200" dirty="0" err="1">
                  <a:solidFill>
                    <a:srgbClr val="3333CC">
                      <a:lumMod val="75000"/>
                    </a:srgbClr>
                  </a:solidFill>
                  <a:latin typeface="Comic Sans MS" panose="030F0702030302020204" pitchFamily="66" charset="0"/>
                  <a:ea typeface="Times New Roman"/>
                </a:rPr>
                <a:t>Material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realizat</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în</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cadrul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subprogramului</a:t>
              </a:r>
              <a:r>
                <a:rPr lang="fr-FR" sz="1200" dirty="0">
                  <a:solidFill>
                    <a:srgbClr val="3333CC">
                      <a:lumMod val="75000"/>
                    </a:srgbClr>
                  </a:solidFill>
                  <a:latin typeface="Comic Sans MS" panose="030F0702030302020204" pitchFamily="66" charset="0"/>
                  <a:ea typeface="Times New Roman"/>
                </a:rPr>
                <a:t> de </a:t>
              </a:r>
              <a:r>
                <a:rPr lang="fr-FR" sz="1200" dirty="0" err="1">
                  <a:solidFill>
                    <a:srgbClr val="3333CC">
                      <a:lumMod val="75000"/>
                    </a:srgbClr>
                  </a:solidFill>
                  <a:latin typeface="Comic Sans MS" panose="030F0702030302020204" pitchFamily="66" charset="0"/>
                  <a:ea typeface="Times New Roman"/>
                </a:rPr>
                <a:t>evaluare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promovare</a:t>
              </a:r>
              <a:r>
                <a:rPr lang="fr-FR" sz="1200" dirty="0">
                  <a:solidFill>
                    <a:srgbClr val="3333CC">
                      <a:lumMod val="75000"/>
                    </a:srgbClr>
                  </a:solidFill>
                  <a:latin typeface="Comic Sans MS" panose="030F0702030302020204" pitchFamily="66" charset="0"/>
                  <a:ea typeface="Times New Roman"/>
                </a:rPr>
                <a:t> a </a:t>
              </a:r>
              <a:r>
                <a:rPr lang="fr-FR" sz="1200" dirty="0" err="1">
                  <a:solidFill>
                    <a:srgbClr val="3333CC">
                      <a:lumMod val="75000"/>
                    </a:srgbClr>
                  </a:solidFill>
                  <a:latin typeface="Comic Sans MS" panose="030F0702030302020204" pitchFamily="66" charset="0"/>
                  <a:ea typeface="Times New Roman"/>
                </a:rPr>
                <a:t>sănătăţii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educaţie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sănătate</a:t>
              </a:r>
              <a:r>
                <a:rPr lang="fr-FR" sz="1200" dirty="0">
                  <a:solidFill>
                    <a:srgbClr val="3333CC">
                      <a:lumMod val="75000"/>
                    </a:srgbClr>
                  </a:solidFill>
                  <a:latin typeface="Comic Sans MS" panose="030F0702030302020204" pitchFamily="66" charset="0"/>
                  <a:ea typeface="Times New Roman"/>
                </a:rPr>
                <a:t> al </a:t>
              </a:r>
              <a:r>
                <a:rPr lang="fr-FR" sz="1200" dirty="0" err="1">
                  <a:solidFill>
                    <a:srgbClr val="3333CC">
                      <a:lumMod val="75000"/>
                    </a:srgbClr>
                  </a:solidFill>
                  <a:latin typeface="Comic Sans MS" panose="030F0702030302020204" pitchFamily="66" charset="0"/>
                  <a:ea typeface="Times New Roman"/>
                </a:rPr>
                <a:t>Ministerului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Sănătă</a:t>
              </a:r>
              <a:r>
                <a:rPr lang="fr-FR" sz="1200" dirty="0">
                  <a:solidFill>
                    <a:srgbClr val="3333CC">
                      <a:lumMod val="75000"/>
                    </a:srgbClr>
                  </a:solidFill>
                  <a:latin typeface="Comic Sans MS" panose="030F0702030302020204" pitchFamily="66" charset="0"/>
                  <a:ea typeface="Times New Roman"/>
                </a:rPr>
                <a:t>ții-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distribu</a:t>
              </a:r>
              <a:r>
                <a:rPr lang="fr-FR" sz="1200" dirty="0">
                  <a:solidFill>
                    <a:srgbClr val="3333CC">
                      <a:lumMod val="75000"/>
                    </a:srgbClr>
                  </a:solidFill>
                  <a:latin typeface="Comic Sans MS" panose="030F0702030302020204" pitchFamily="66" charset="0"/>
                  <a:ea typeface="Times New Roman"/>
                </a:rPr>
                <a:t>ț</a:t>
              </a:r>
              <a:r>
                <a:rPr lang="fr-FR" sz="1200" dirty="0" err="1">
                  <a:solidFill>
                    <a:srgbClr val="3333CC">
                      <a:lumMod val="75000"/>
                    </a:srgbClr>
                  </a:solidFill>
                  <a:latin typeface="Comic Sans MS" panose="030F0702030302020204" pitchFamily="66" charset="0"/>
                  <a:ea typeface="Times New Roman"/>
                </a:rPr>
                <a:t>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gratuită</a:t>
              </a:r>
              <a:r>
                <a:rPr lang="fr-FR" sz="1200" dirty="0">
                  <a:solidFill>
                    <a:srgbClr val="3333CC">
                      <a:lumMod val="75000"/>
                    </a:srgbClr>
                  </a:solidFill>
                  <a:latin typeface="Comic Sans MS" panose="030F0702030302020204" pitchFamily="66" charset="0"/>
                  <a:ea typeface="Times New Roman"/>
                </a:rPr>
                <a:t> </a:t>
              </a:r>
              <a:endParaRPr lang="en-US" sz="1200" dirty="0">
                <a:solidFill>
                  <a:srgbClr val="3333CC">
                    <a:lumMod val="75000"/>
                  </a:srgbClr>
                </a:solidFill>
                <a:latin typeface="Comic Sans MS" panose="030F0702030302020204" pitchFamily="66" charset="0"/>
              </a:endParaRPr>
            </a:p>
          </p:txBody>
        </p:sp>
        <p:sp>
          <p:nvSpPr>
            <p:cNvPr id="34" name="CasetăText 33"/>
            <p:cNvSpPr txBox="1"/>
            <p:nvPr/>
          </p:nvSpPr>
          <p:spPr>
            <a:xfrm>
              <a:off x="185460" y="3429000"/>
              <a:ext cx="4300529" cy="238148"/>
            </a:xfrm>
            <a:prstGeom prst="rect">
              <a:avLst/>
            </a:prstGeom>
            <a:solidFill>
              <a:schemeClr val="bg1"/>
            </a:solidFill>
          </p:spPr>
          <p:txBody>
            <a:bodyPr wrap="square" rtlCol="0">
              <a:spAutoFit/>
            </a:bodyPr>
            <a:lstStyle/>
            <a:p>
              <a:pPr algn="ctr"/>
              <a:r>
                <a:rPr lang="ro-RO" sz="2000" b="1" dirty="0">
                  <a:solidFill>
                    <a:schemeClr val="tx1"/>
                  </a:solidFill>
                  <a:latin typeface="Comic Sans MS" panose="030F0702030302020204" pitchFamily="66" charset="0"/>
                </a:rPr>
                <a:t>SĂNĂTATEA ORALĂ ÎNSEAMNĂ SĂNATATEA</a:t>
              </a:r>
              <a:r>
                <a:rPr lang="en-US" sz="2000" b="1" dirty="0">
                  <a:solidFill>
                    <a:schemeClr val="tx1"/>
                  </a:solidFill>
                  <a:latin typeface="Comic Sans MS" panose="030F0702030302020204" pitchFamily="66" charset="0"/>
                </a:rPr>
                <a:t> …..                                            </a:t>
              </a:r>
            </a:p>
          </p:txBody>
        </p:sp>
        <p:grpSp>
          <p:nvGrpSpPr>
            <p:cNvPr id="6" name="Grupare 5"/>
            <p:cNvGrpSpPr/>
            <p:nvPr/>
          </p:nvGrpSpPr>
          <p:grpSpPr>
            <a:xfrm>
              <a:off x="189012" y="3518362"/>
              <a:ext cx="4306788" cy="2784397"/>
              <a:chOff x="189012" y="3518354"/>
              <a:chExt cx="4306788" cy="2784397"/>
            </a:xfrm>
          </p:grpSpPr>
          <p:pic>
            <p:nvPicPr>
              <p:cNvPr id="30" name="Picture 448"/>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33139" b="1097"/>
              <a:stretch/>
            </p:blipFill>
            <p:spPr bwMode="auto">
              <a:xfrm>
                <a:off x="189012" y="3733800"/>
                <a:ext cx="4306788" cy="256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3518354"/>
                <a:ext cx="1013365" cy="1345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asetăText 34"/>
              <p:cNvSpPr txBox="1"/>
              <p:nvPr/>
            </p:nvSpPr>
            <p:spPr>
              <a:xfrm>
                <a:off x="319326" y="5486400"/>
                <a:ext cx="1091241"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MUŞCHILOR </a:t>
                </a:r>
              </a:p>
              <a:p>
                <a:pPr algn="ctr"/>
                <a:r>
                  <a:rPr lang="ro-RO" b="1" dirty="0">
                    <a:solidFill>
                      <a:srgbClr val="FF0000"/>
                    </a:solidFill>
                    <a:latin typeface="Comic Sans MS" panose="030F0702030302020204" pitchFamily="66" charset="0"/>
                  </a:rPr>
                  <a:t>MASTICATORI</a:t>
                </a:r>
                <a:endParaRPr lang="en-US" b="1" dirty="0">
                  <a:solidFill>
                    <a:srgbClr val="FF0000"/>
                  </a:solidFill>
                  <a:latin typeface="Comic Sans MS" panose="030F0702030302020204" pitchFamily="66" charset="0"/>
                </a:endParaRPr>
              </a:p>
            </p:txBody>
          </p:sp>
          <p:sp>
            <p:nvSpPr>
              <p:cNvPr id="36" name="CasetăText 35"/>
              <p:cNvSpPr txBox="1"/>
              <p:nvPr/>
            </p:nvSpPr>
            <p:spPr>
              <a:xfrm>
                <a:off x="762000" y="5105400"/>
                <a:ext cx="685800" cy="219828"/>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LIMBII</a:t>
                </a:r>
                <a:r>
                  <a:rPr lang="ro-RO" b="1" dirty="0">
                    <a:solidFill>
                      <a:srgbClr val="FF0000"/>
                    </a:solidFill>
                  </a:rPr>
                  <a:t> </a:t>
                </a:r>
                <a:endParaRPr lang="en-US" b="1" dirty="0">
                  <a:solidFill>
                    <a:srgbClr val="FF0000"/>
                  </a:solidFill>
                </a:endParaRPr>
              </a:p>
            </p:txBody>
          </p:sp>
          <p:sp>
            <p:nvSpPr>
              <p:cNvPr id="37" name="CasetăText 36"/>
              <p:cNvSpPr txBox="1"/>
              <p:nvPr/>
            </p:nvSpPr>
            <p:spPr>
              <a:xfrm>
                <a:off x="1128859" y="4603716"/>
                <a:ext cx="860544"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GINGIILOR</a:t>
                </a:r>
                <a:endParaRPr lang="en-US" b="1" dirty="0">
                  <a:solidFill>
                    <a:srgbClr val="FF0000"/>
                  </a:solidFill>
                  <a:latin typeface="Comic Sans MS" panose="030F0702030302020204" pitchFamily="66" charset="0"/>
                </a:endParaRPr>
              </a:p>
            </p:txBody>
          </p:sp>
          <p:sp>
            <p:nvSpPr>
              <p:cNvPr id="38" name="CasetăText 37"/>
              <p:cNvSpPr txBox="1"/>
              <p:nvPr/>
            </p:nvSpPr>
            <p:spPr>
              <a:xfrm>
                <a:off x="1879218" y="4157990"/>
                <a:ext cx="796311"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DINŢILOR</a:t>
                </a:r>
                <a:endParaRPr lang="en-US" b="1" dirty="0">
                  <a:solidFill>
                    <a:srgbClr val="FF0000"/>
                  </a:solidFill>
                  <a:latin typeface="Comic Sans MS" panose="030F0702030302020204" pitchFamily="66" charset="0"/>
                </a:endParaRPr>
              </a:p>
            </p:txBody>
          </p:sp>
          <p:sp>
            <p:nvSpPr>
              <p:cNvPr id="39" name="CasetăText 38"/>
              <p:cNvSpPr txBox="1"/>
              <p:nvPr/>
            </p:nvSpPr>
            <p:spPr>
              <a:xfrm>
                <a:off x="2685782" y="4603716"/>
                <a:ext cx="733887"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BUZELOR</a:t>
                </a:r>
                <a:endParaRPr lang="en-US" b="1" dirty="0">
                  <a:solidFill>
                    <a:srgbClr val="FF0000"/>
                  </a:solidFill>
                  <a:latin typeface="Comic Sans MS" panose="030F0702030302020204" pitchFamily="66" charset="0"/>
                </a:endParaRPr>
              </a:p>
            </p:txBody>
          </p:sp>
          <p:sp>
            <p:nvSpPr>
              <p:cNvPr id="40" name="CasetăText 39"/>
              <p:cNvSpPr txBox="1"/>
              <p:nvPr/>
            </p:nvSpPr>
            <p:spPr>
              <a:xfrm>
                <a:off x="2920047" y="4979313"/>
                <a:ext cx="965489"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GLANDELOR </a:t>
                </a:r>
              </a:p>
              <a:p>
                <a:pPr algn="ctr"/>
                <a:r>
                  <a:rPr lang="ro-RO" b="1" dirty="0">
                    <a:solidFill>
                      <a:srgbClr val="FF0000"/>
                    </a:solidFill>
                    <a:latin typeface="Comic Sans MS" panose="030F0702030302020204" pitchFamily="66" charset="0"/>
                  </a:rPr>
                  <a:t>SALIVARE</a:t>
                </a:r>
                <a:endParaRPr lang="en-US" b="1" dirty="0">
                  <a:solidFill>
                    <a:srgbClr val="FF0000"/>
                  </a:solidFill>
                  <a:latin typeface="Comic Sans MS" panose="030F0702030302020204" pitchFamily="66" charset="0"/>
                </a:endParaRPr>
              </a:p>
            </p:txBody>
          </p:sp>
          <p:sp>
            <p:nvSpPr>
              <p:cNvPr id="41" name="CasetăText 40"/>
              <p:cNvSpPr txBox="1"/>
              <p:nvPr/>
            </p:nvSpPr>
            <p:spPr>
              <a:xfrm>
                <a:off x="2971800" y="5512713"/>
                <a:ext cx="1219200"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PALATULUI </a:t>
                </a:r>
              </a:p>
              <a:p>
                <a:pPr algn="ctr"/>
                <a:r>
                  <a:rPr lang="ro-RO" b="1" dirty="0">
                    <a:solidFill>
                      <a:srgbClr val="FF0000"/>
                    </a:solidFill>
                    <a:latin typeface="Comic Sans MS" panose="030F0702030302020204" pitchFamily="66" charset="0"/>
                  </a:rPr>
                  <a:t>DUR +MOALE</a:t>
                </a:r>
                <a:endParaRPr lang="en-US" b="1" dirty="0">
                  <a:solidFill>
                    <a:srgbClr val="FF0000"/>
                  </a:solidFill>
                  <a:latin typeface="Comic Sans MS" panose="030F0702030302020204" pitchFamily="66" charset="0"/>
                </a:endParaRPr>
              </a:p>
            </p:txBody>
          </p:sp>
          <p:sp>
            <p:nvSpPr>
              <p:cNvPr id="42" name="CasetăText 41"/>
              <p:cNvSpPr txBox="1"/>
              <p:nvPr/>
            </p:nvSpPr>
            <p:spPr>
              <a:xfrm>
                <a:off x="1593904" y="5867400"/>
                <a:ext cx="1377896"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MAXILARULUI  ŞI MANDIBULEI</a:t>
                </a:r>
                <a:endParaRPr lang="en-US" b="1" dirty="0">
                  <a:solidFill>
                    <a:srgbClr val="FF0000"/>
                  </a:solidFill>
                  <a:latin typeface="Comic Sans MS" panose="030F0702030302020204" pitchFamily="66" charset="0"/>
                </a:endParaRPr>
              </a:p>
            </p:txBody>
          </p:sp>
        </p:grpSp>
        <p:sp>
          <p:nvSpPr>
            <p:cNvPr id="10" name="Dreptunghi 9"/>
            <p:cNvSpPr/>
            <p:nvPr/>
          </p:nvSpPr>
          <p:spPr>
            <a:xfrm>
              <a:off x="0" y="3383645"/>
              <a:ext cx="4495796" cy="238148"/>
            </a:xfrm>
            <a:prstGeom prst="rect">
              <a:avLst/>
            </a:prstGeom>
          </p:spPr>
          <p:txBody>
            <a:bodyPr wrap="square">
              <a:spAutoFit/>
            </a:bodyPr>
            <a:lstStyle/>
            <a:p>
              <a:pPr algn="ctr"/>
              <a:endParaRPr lang="vi-VN" sz="2000" b="1" dirty="0">
                <a:solidFill>
                  <a:srgbClr val="000000"/>
                </a:solidFill>
              </a:endParaRPr>
            </a:p>
          </p:txBody>
        </p:sp>
        <p:pic>
          <p:nvPicPr>
            <p:cNvPr id="3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7801" y="2230407"/>
              <a:ext cx="3327401" cy="122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 Box 26"/>
            <p:cNvSpPr txBox="1">
              <a:spLocks noChangeArrowheads="1"/>
            </p:cNvSpPr>
            <p:nvPr/>
          </p:nvSpPr>
          <p:spPr bwMode="auto">
            <a:xfrm>
              <a:off x="185460" y="2113715"/>
              <a:ext cx="4300529" cy="1337900"/>
            </a:xfrm>
            <a:prstGeom prst="rect">
              <a:avLst/>
            </a:prstGeom>
            <a:solidFill>
              <a:srgbClr val="002060"/>
            </a:solidFill>
            <a:ln w="9525">
              <a:noFill/>
              <a:round/>
              <a:headEnd/>
              <a:tailEnd/>
            </a:ln>
            <a:effectLst/>
          </p:spPr>
          <p:txBody>
            <a:bodyPr wrap="square" lIns="90000" tIns="46800" rIns="90000" bIns="46800">
              <a:spAutoFit/>
            </a:bodyPr>
            <a:lstStyle/>
            <a:p>
              <a:pPr algn="just">
                <a:lnSpc>
                  <a:spcPct val="150000"/>
                </a:lnSpc>
              </a:pPr>
              <a:r>
                <a:rPr lang="ro-RO" sz="2400" dirty="0">
                  <a:latin typeface="Comic Sans MS" panose="030F0702030302020204" pitchFamily="66" charset="0"/>
                </a:rPr>
                <a:t>Riscul de a dezvolta carii dentare se micșorează printr-o alimentație sănătoasă, de aceea se recomandă să consumați alimente bogate în calciu și vitamine</a:t>
              </a:r>
              <a:r>
                <a:rPr lang="ro-RO" sz="2400" dirty="0"/>
                <a:t>.</a:t>
              </a:r>
              <a:endParaRPr lang="vi-VN" sz="2300" dirty="0"/>
            </a:p>
          </p:txBody>
        </p:sp>
      </p:grpSp>
      <p:pic>
        <p:nvPicPr>
          <p:cNvPr id="45" name="Picture 2"/>
          <p:cNvPicPr>
            <a:picLocks noChangeAspect="1" noChangeArrowheads="1"/>
          </p:cNvPicPr>
          <p:nvPr/>
        </p:nvPicPr>
        <p:blipFill>
          <a:blip r:embed="rId9" cstate="print"/>
          <a:srcRect/>
          <a:stretch>
            <a:fillRect/>
          </a:stretch>
        </p:blipFill>
        <p:spPr bwMode="auto">
          <a:xfrm rot="329424">
            <a:off x="1404321" y="1081737"/>
            <a:ext cx="2626895" cy="1905000"/>
          </a:xfrm>
          <a:prstGeom prst="rect">
            <a:avLst/>
          </a:prstGeom>
          <a:noFill/>
          <a:ln w="9525">
            <a:noFill/>
            <a:miter lim="800000"/>
            <a:headEnd/>
            <a:tailEnd/>
          </a:ln>
        </p:spPr>
      </p:pic>
    </p:spTree>
    <p:extLst>
      <p:ext uri="{BB962C8B-B14F-4D97-AF65-F5344CB8AC3E}">
        <p14:creationId xmlns:p14="http://schemas.microsoft.com/office/powerpoint/2010/main" val="2348497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325563"/>
            <a:ext cx="16202025" cy="12546259"/>
            <a:chOff x="15" y="-42"/>
            <a:chExt cx="5727" cy="4344"/>
          </a:xfrm>
        </p:grpSpPr>
        <p:pic>
          <p:nvPicPr>
            <p:cNvPr id="6173" name="Picture 2"/>
            <p:cNvPicPr>
              <a:picLocks noChangeAspect="1" noChangeArrowheads="1"/>
            </p:cNvPicPr>
            <p:nvPr/>
          </p:nvPicPr>
          <p:blipFill>
            <a:blip r:embed="rId3" cstate="print"/>
            <a:srcRect/>
            <a:stretch>
              <a:fillRect/>
            </a:stretch>
          </p:blipFill>
          <p:spPr bwMode="auto">
            <a:xfrm>
              <a:off x="15" y="-42"/>
              <a:ext cx="5727" cy="4344"/>
            </a:xfrm>
            <a:prstGeom prst="rect">
              <a:avLst/>
            </a:prstGeom>
            <a:noFill/>
            <a:ln w="9525">
              <a:noFill/>
              <a:round/>
              <a:headEnd/>
              <a:tailEnd/>
            </a:ln>
            <a:effectLst/>
          </p:spPr>
        </p:pic>
        <p:sp>
          <p:nvSpPr>
            <p:cNvPr id="6174" name="Text Box 3"/>
            <p:cNvSpPr txBox="1">
              <a:spLocks noChangeArrowheads="1"/>
            </p:cNvSpPr>
            <p:nvPr/>
          </p:nvSpPr>
          <p:spPr bwMode="auto">
            <a:xfrm>
              <a:off x="23" y="-35"/>
              <a:ext cx="5712" cy="4329"/>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ro-RO" altLang="ro-RO"/>
            </a:p>
          </p:txBody>
        </p:sp>
      </p:grpSp>
      <p:sp>
        <p:nvSpPr>
          <p:cNvPr id="6147" name="Line 4"/>
          <p:cNvSpPr>
            <a:spLocks noChangeShapeType="1"/>
          </p:cNvSpPr>
          <p:nvPr/>
        </p:nvSpPr>
        <p:spPr bwMode="auto">
          <a:xfrm>
            <a:off x="8089764" y="0"/>
            <a:ext cx="11251" cy="11522075"/>
          </a:xfrm>
          <a:prstGeom prst="line">
            <a:avLst/>
          </a:prstGeom>
          <a:noFill/>
          <a:ln w="9360" cap="sq">
            <a:solidFill>
              <a:srgbClr val="000000"/>
            </a:solidFill>
            <a:miter lim="800000"/>
            <a:headEnd/>
            <a:tailEnd/>
          </a:ln>
          <a:effectLst/>
        </p:spPr>
        <p:txBody>
          <a:bodyPr lIns="151214" tIns="75607" rIns="151214" bIns="75607"/>
          <a:lstStyle/>
          <a:p>
            <a:endParaRPr lang="en-US"/>
          </a:p>
        </p:txBody>
      </p:sp>
      <p:sp>
        <p:nvSpPr>
          <p:cNvPr id="6148" name="Text Box 6"/>
          <p:cNvSpPr txBox="1">
            <a:spLocks noChangeArrowheads="1"/>
          </p:cNvSpPr>
          <p:nvPr/>
        </p:nvSpPr>
        <p:spPr bwMode="auto">
          <a:xfrm>
            <a:off x="405053" y="10369868"/>
            <a:ext cx="3504959" cy="469048"/>
          </a:xfrm>
          <a:prstGeom prst="rect">
            <a:avLst/>
          </a:prstGeom>
          <a:solidFill>
            <a:srgbClr val="7BC5D7"/>
          </a:solidFill>
          <a:ln w="9525">
            <a:noFill/>
            <a:round/>
            <a:headEnd/>
            <a:tailEnd/>
          </a:ln>
          <a:effectLst/>
        </p:spPr>
        <p:txBody>
          <a:bodyPr wrap="square" lIns="148833" tIns="77393" rIns="148833" bIns="77393">
            <a:spAutoFit/>
          </a:bodyPr>
          <a:lstStyle/>
          <a:p>
            <a:endParaRPr lang="vi-VN" sz="2000" dirty="0"/>
          </a:p>
        </p:txBody>
      </p:sp>
      <p:sp>
        <p:nvSpPr>
          <p:cNvPr id="6150" name="Rectangle 8"/>
          <p:cNvSpPr>
            <a:spLocks noChangeArrowheads="1"/>
          </p:cNvSpPr>
          <p:nvPr/>
        </p:nvSpPr>
        <p:spPr bwMode="auto">
          <a:xfrm>
            <a:off x="270036" y="6785224"/>
            <a:ext cx="5535690" cy="1085896"/>
          </a:xfrm>
          <a:prstGeom prst="rect">
            <a:avLst/>
          </a:prstGeom>
          <a:solidFill>
            <a:srgbClr val="BEE395"/>
          </a:solidFill>
          <a:ln w="9525">
            <a:solidFill>
              <a:srgbClr val="91D04C"/>
            </a:solidFill>
            <a:round/>
            <a:headEnd/>
            <a:tailEnd/>
          </a:ln>
          <a:effectLst/>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Periaţi-vă regulat dinţii, de cel puţin 2 ori pe zi, dimineaţa după micul dejun şi seara înainte de culcare, timp de </a:t>
            </a:r>
            <a:r>
              <a:rPr lang="en-US" altLang="ro-RO" sz="2000" dirty="0" err="1">
                <a:solidFill>
                  <a:schemeClr val="tx1"/>
                </a:solidFill>
                <a:latin typeface="Arial" pitchFamily="34" charset="0"/>
                <a:cs typeface="Arial" pitchFamily="34" charset="0"/>
              </a:rPr>
              <a:t>cel</a:t>
            </a:r>
            <a:r>
              <a:rPr lang="en-US" altLang="ro-RO" sz="2000" dirty="0">
                <a:solidFill>
                  <a:schemeClr val="tx1"/>
                </a:solidFill>
                <a:latin typeface="Arial" pitchFamily="34" charset="0"/>
                <a:cs typeface="Arial" pitchFamily="34" charset="0"/>
              </a:rPr>
              <a:t> </a:t>
            </a:r>
            <a:r>
              <a:rPr lang="en-US" altLang="ro-RO" sz="2000" dirty="0" err="1">
                <a:solidFill>
                  <a:schemeClr val="tx1"/>
                </a:solidFill>
                <a:latin typeface="Arial" pitchFamily="34" charset="0"/>
                <a:cs typeface="Arial" pitchFamily="34" charset="0"/>
              </a:rPr>
              <a:t>pu</a:t>
            </a:r>
            <a:r>
              <a:rPr lang="ro-RO" altLang="ro-RO" sz="2000" dirty="0">
                <a:solidFill>
                  <a:schemeClr val="tx1"/>
                </a:solidFill>
                <a:latin typeface="Arial" pitchFamily="34" charset="0"/>
                <a:cs typeface="Arial" pitchFamily="34" charset="0"/>
              </a:rPr>
              <a:t>țin 2 minute! </a:t>
            </a:r>
          </a:p>
        </p:txBody>
      </p:sp>
      <p:sp>
        <p:nvSpPr>
          <p:cNvPr id="6151" name="Text Box 9"/>
          <p:cNvSpPr txBox="1">
            <a:spLocks noChangeArrowheads="1"/>
          </p:cNvSpPr>
          <p:nvPr/>
        </p:nvSpPr>
        <p:spPr bwMode="auto">
          <a:xfrm>
            <a:off x="252412" y="8384146"/>
            <a:ext cx="7696200" cy="1079627"/>
          </a:xfrm>
          <a:prstGeom prst="rect">
            <a:avLst/>
          </a:prstGeom>
          <a:solidFill>
            <a:schemeClr val="accent5">
              <a:lumMod val="75000"/>
            </a:schemeClr>
          </a:solidFill>
          <a:ln w="9525">
            <a:noFill/>
            <a:round/>
            <a:headEnd/>
            <a:tailEnd/>
          </a:ln>
          <a:effectLst/>
        </p:spPr>
        <p:txBody>
          <a:bodyPr wrap="square" lIns="148833" tIns="77393" rIns="148833" bIns="77393">
            <a:spAutoFit/>
          </a:bodyPr>
          <a:lstStyle/>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Folosiţi apă de gură  (o dată pe zi</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clătiţi timp de 1 minut</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Nu uitați de ața dentară, pentru a curăţa spţiile interdentare!</a:t>
            </a:r>
          </a:p>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Curăţaţi-vă limba, o dată pe zi!</a:t>
            </a:r>
          </a:p>
        </p:txBody>
      </p:sp>
      <p:sp>
        <p:nvSpPr>
          <p:cNvPr id="6169" name="Rectangle 27"/>
          <p:cNvSpPr>
            <a:spLocks noChangeArrowheads="1"/>
          </p:cNvSpPr>
          <p:nvPr/>
        </p:nvSpPr>
        <p:spPr bwMode="auto">
          <a:xfrm>
            <a:off x="8253412" y="2"/>
            <a:ext cx="7678579" cy="1383797"/>
          </a:xfrm>
          <a:prstGeom prst="rect">
            <a:avLst/>
          </a:prstGeom>
          <a:solidFill>
            <a:schemeClr val="accent5"/>
          </a:solidFill>
          <a:ln w="9525">
            <a:noFill/>
            <a:miter lim="800000"/>
            <a:headEnd/>
            <a:tailEnd/>
          </a:ln>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vi-VN" altLang="ro-RO" sz="2000" dirty="0">
                <a:solidFill>
                  <a:schemeClr val="tx1"/>
                </a:solidFill>
                <a:latin typeface="Arial" pitchFamily="34" charset="0"/>
                <a:cs typeface="Arial" pitchFamily="34" charset="0"/>
              </a:rPr>
              <a:t>Evitaţi alimentele și băuturile acide pentru că pot ataca și deteriora smalțul dinților. Alimentele precum ceaiul negru sau verde, apa minerală, sarea de masă fluorizată și peștele, pe de altă parte, conțin fluoruri și protejează astfel dinții de carii</a:t>
            </a:r>
            <a:r>
              <a:rPr lang="vi-VN" altLang="ro-RO" sz="2000" dirty="0">
                <a:solidFill>
                  <a:schemeClr val="tx1"/>
                </a:solidFill>
                <a:latin typeface="Comic Sans MS" pitchFamily="66" charset="0"/>
              </a:rPr>
              <a:t>. </a:t>
            </a:r>
            <a:endParaRPr lang="ro-RO" altLang="ro-RO" sz="2000" dirty="0">
              <a:solidFill>
                <a:schemeClr val="tx1"/>
              </a:solidFill>
              <a:latin typeface="Comic Sans MS" pitchFamily="66" charset="0"/>
            </a:endParaRPr>
          </a:p>
        </p:txBody>
      </p:sp>
      <p:sp>
        <p:nvSpPr>
          <p:cNvPr id="34" name="TextBox 33"/>
          <p:cNvSpPr txBox="1"/>
          <p:nvPr/>
        </p:nvSpPr>
        <p:spPr>
          <a:xfrm>
            <a:off x="252413" y="9571038"/>
            <a:ext cx="5562599" cy="1383797"/>
          </a:xfrm>
          <a:prstGeom prst="rect">
            <a:avLst/>
          </a:prstGeom>
          <a:solidFill>
            <a:srgbClr val="E6B0D0"/>
          </a:solidFill>
        </p:spPr>
        <p:txBody>
          <a:bodyPr wrap="square" lIns="151214" tIns="75607" rIns="151214" bIns="75607" rtlCol="0">
            <a:spAutoFit/>
          </a:bodyPr>
          <a:lstStyle/>
          <a:p>
            <a:pPr algn="just"/>
            <a:r>
              <a:rPr lang="vi-VN" sz="2000" dirty="0">
                <a:solidFill>
                  <a:schemeClr val="accent6">
                    <a:lumMod val="50000"/>
                  </a:schemeClr>
                </a:solidFill>
              </a:rPr>
              <a:t>Riscul de a </a:t>
            </a:r>
            <a:r>
              <a:rPr lang="ro-RO" sz="2000" dirty="0">
                <a:solidFill>
                  <a:schemeClr val="accent6">
                    <a:lumMod val="50000"/>
                  </a:schemeClr>
                </a:solidFill>
              </a:rPr>
              <a:t>dezvolta</a:t>
            </a:r>
            <a:r>
              <a:rPr lang="vi-VN" sz="2000" dirty="0">
                <a:solidFill>
                  <a:schemeClr val="accent6">
                    <a:lumMod val="50000"/>
                  </a:schemeClr>
                </a:solidFill>
              </a:rPr>
              <a:t> carii se micșorează printr-o alimentație sănătoasă, </a:t>
            </a:r>
            <a:r>
              <a:rPr lang="ro-RO" sz="2000" dirty="0">
                <a:solidFill>
                  <a:schemeClr val="accent6">
                    <a:lumMod val="50000"/>
                  </a:schemeClr>
                </a:solidFill>
              </a:rPr>
              <a:t>de aceea se recomandă să consumaţi alimente bogate în calciu şi vitamine.</a:t>
            </a:r>
            <a:endParaRPr lang="en-US" sz="2000" dirty="0"/>
          </a:p>
        </p:txBody>
      </p:sp>
      <p:sp>
        <p:nvSpPr>
          <p:cNvPr id="24" name="TextBox 23"/>
          <p:cNvSpPr txBox="1"/>
          <p:nvPr/>
        </p:nvSpPr>
        <p:spPr>
          <a:xfrm>
            <a:off x="252412" y="2560464"/>
            <a:ext cx="7696200" cy="1396152"/>
          </a:xfrm>
          <a:prstGeom prst="rect">
            <a:avLst/>
          </a:prstGeom>
          <a:solidFill>
            <a:srgbClr val="E6B0D0"/>
          </a:solidFill>
        </p:spPr>
        <p:txBody>
          <a:bodyPr wrap="square" lIns="151214" tIns="75607" rIns="151214" bIns="75607" rtlCol="0">
            <a:spAutoFit/>
          </a:bodyPr>
          <a:lstStyle/>
          <a:p>
            <a:r>
              <a:rPr lang="ro-RO" sz="2000" dirty="0">
                <a:solidFill>
                  <a:schemeClr val="tx1"/>
                </a:solidFill>
              </a:rPr>
              <a:t>Printr-o igienă orală </a:t>
            </a:r>
            <a:r>
              <a:rPr lang="en-US" sz="2000" dirty="0" err="1">
                <a:solidFill>
                  <a:schemeClr val="tx1"/>
                </a:solidFill>
              </a:rPr>
              <a:t>riguroas</a:t>
            </a:r>
            <a:r>
              <a:rPr lang="ro-RO" sz="2000" dirty="0">
                <a:solidFill>
                  <a:schemeClr val="tx1"/>
                </a:solidFill>
              </a:rPr>
              <a:t>ă acasă, vizite regulate, de două ori pe an la medicul dentist şi o alimentaţie sănătoasă creaţi cele mai bune premize pentru a vă menţine dinţii proprii sănătoşi o viaţă întreagă.</a:t>
            </a:r>
            <a:endParaRPr lang="en-US" sz="2000" dirty="0">
              <a:solidFill>
                <a:schemeClr val="tx1"/>
              </a:solidFill>
            </a:endParaRPr>
          </a:p>
        </p:txBody>
      </p:sp>
      <p:sp>
        <p:nvSpPr>
          <p:cNvPr id="25" name="TextBox 24"/>
          <p:cNvSpPr txBox="1"/>
          <p:nvPr/>
        </p:nvSpPr>
        <p:spPr>
          <a:xfrm>
            <a:off x="270034" y="768139"/>
            <a:ext cx="7678578" cy="1706408"/>
          </a:xfrm>
          <a:prstGeom prst="rect">
            <a:avLst/>
          </a:prstGeom>
          <a:solidFill>
            <a:srgbClr val="FFDF79"/>
          </a:solidFill>
        </p:spPr>
        <p:txBody>
          <a:bodyPr wrap="square" lIns="151214" tIns="75607" rIns="151214" bIns="75607" rtlCol="0">
            <a:spAutoFit/>
          </a:bodyPr>
          <a:lstStyle/>
          <a:p>
            <a:pPr algn="just" eaLnBrk="1" hangingPunct="1">
              <a:buFontTx/>
              <a:buNone/>
            </a:pPr>
            <a:r>
              <a:rPr lang="ro-RO" altLang="ro-RO" sz="2000" b="1" i="1" dirty="0">
                <a:solidFill>
                  <a:schemeClr val="tx1"/>
                </a:solidFill>
              </a:rPr>
              <a:t>Sănătatea orală </a:t>
            </a:r>
            <a:r>
              <a:rPr lang="ro-RO" altLang="ro-RO" sz="2000" i="1" dirty="0">
                <a:solidFill>
                  <a:schemeClr val="tx1"/>
                </a:solidFill>
              </a:rPr>
              <a:t>include capacitatea de a vorbi, zâmbi, mirosi, gusta, atinge, mesteca, înghiţi şi de exprima o serie de emoţii prin intermediul expresiei faciale, cu încredere şi fără durere, discomfort sau boli cranio-faciale complexe</a:t>
            </a:r>
            <a:r>
              <a:rPr lang="ro-RO" altLang="ro-RO" sz="2000" dirty="0">
                <a:solidFill>
                  <a:schemeClr val="tx1"/>
                </a:solidFill>
              </a:rPr>
              <a:t>.</a:t>
            </a:r>
            <a:r>
              <a:rPr lang="en-US" altLang="ro-RO" sz="2000" dirty="0">
                <a:solidFill>
                  <a:schemeClr val="tx1"/>
                </a:solidFill>
              </a:rPr>
              <a:t> </a:t>
            </a:r>
            <a:r>
              <a:rPr lang="ro-RO" altLang="ro-RO" sz="2000" i="1" dirty="0">
                <a:solidFill>
                  <a:schemeClr val="tx1"/>
                </a:solidFill>
              </a:rPr>
              <a:t>(</a:t>
            </a:r>
            <a:r>
              <a:rPr lang="en-US" altLang="ro-RO" sz="2000" i="1" dirty="0" err="1">
                <a:solidFill>
                  <a:schemeClr val="tx1"/>
                </a:solidFill>
              </a:rPr>
              <a:t>Federa</a:t>
            </a:r>
            <a:r>
              <a:rPr lang="ro-RO" altLang="ro-RO" sz="2000" i="1" dirty="0">
                <a:solidFill>
                  <a:schemeClr val="tx1"/>
                </a:solidFill>
              </a:rPr>
              <a:t>ţi</a:t>
            </a:r>
            <a:r>
              <a:rPr lang="en-US" altLang="ro-RO" sz="2000" i="1" dirty="0">
                <a:solidFill>
                  <a:schemeClr val="tx1"/>
                </a:solidFill>
              </a:rPr>
              <a:t>a </a:t>
            </a:r>
            <a:r>
              <a:rPr lang="en-US" altLang="ro-RO" sz="2000" i="1" dirty="0" err="1">
                <a:solidFill>
                  <a:schemeClr val="tx1"/>
                </a:solidFill>
              </a:rPr>
              <a:t>Dentar</a:t>
            </a:r>
            <a:r>
              <a:rPr lang="ro-RO" altLang="ro-RO" sz="2000" i="1" dirty="0">
                <a:solidFill>
                  <a:schemeClr val="tx1"/>
                </a:solidFill>
              </a:rPr>
              <a:t>ă</a:t>
            </a:r>
            <a:r>
              <a:rPr lang="en-US" altLang="ro-RO" sz="2000" i="1" dirty="0">
                <a:solidFill>
                  <a:schemeClr val="tx1"/>
                </a:solidFill>
              </a:rPr>
              <a:t> Interna</a:t>
            </a:r>
            <a:r>
              <a:rPr lang="ro-RO" altLang="ro-RO" sz="2000" i="1" dirty="0">
                <a:solidFill>
                  <a:schemeClr val="tx1"/>
                </a:solidFill>
              </a:rPr>
              <a:t>ț</a:t>
            </a:r>
            <a:r>
              <a:rPr lang="en-US" altLang="ro-RO" sz="2000" i="1" dirty="0" err="1">
                <a:solidFill>
                  <a:schemeClr val="tx1"/>
                </a:solidFill>
              </a:rPr>
              <a:t>ional</a:t>
            </a:r>
            <a:r>
              <a:rPr lang="ro-RO" altLang="ro-RO" sz="2000" i="1" dirty="0">
                <a:solidFill>
                  <a:schemeClr val="tx1"/>
                </a:solidFill>
              </a:rPr>
              <a:t>ă</a:t>
            </a:r>
            <a:endParaRPr lang="en-US" sz="2000" dirty="0">
              <a:solidFill>
                <a:schemeClr val="tx1"/>
              </a:solidFill>
            </a:endParaRPr>
          </a:p>
        </p:txBody>
      </p:sp>
      <p:sp>
        <p:nvSpPr>
          <p:cNvPr id="32" name="Rectangle 4"/>
          <p:cNvSpPr>
            <a:spLocks noChangeArrowheads="1"/>
          </p:cNvSpPr>
          <p:nvPr/>
        </p:nvSpPr>
        <p:spPr bwMode="auto">
          <a:xfrm flipH="1">
            <a:off x="10920412" y="2759799"/>
            <a:ext cx="76200" cy="768244"/>
          </a:xfrm>
          <a:prstGeom prst="rect">
            <a:avLst/>
          </a:prstGeom>
          <a:solidFill>
            <a:schemeClr val="accent3"/>
          </a:solidFill>
          <a:ln w="9525">
            <a:noFill/>
            <a:miter lim="800000"/>
            <a:headEnd/>
            <a:tailEnd/>
          </a:ln>
          <a:effectLst/>
        </p:spPr>
        <p:txBody>
          <a:bodyPr vert="horz" wrap="square" lIns="151214" tIns="75607" rIns="151214" bIns="75607" numCol="1" anchor="ctr" anchorCtr="0" compatLnSpc="1">
            <a:prstTxWarp prst="textNoShape">
              <a:avLst/>
            </a:prstTxWarp>
            <a:spAutoFit/>
          </a:bodyPr>
          <a:lstStyle/>
          <a:p>
            <a:pPr algn="just" defTabSz="1512143" eaLnBrk="1" hangingPunct="1"/>
            <a:r>
              <a:rPr lang="ro-RO" sz="2000" dirty="0">
                <a:solidFill>
                  <a:schemeClr val="tx1"/>
                </a:solidFill>
                <a:latin typeface="+mj-lt"/>
                <a:cs typeface="Arial" pitchFamily="34" charset="0"/>
              </a:rPr>
              <a:t>.</a:t>
            </a:r>
            <a:r>
              <a:rPr lang="en-US" sz="2000" dirty="0">
                <a:solidFill>
                  <a:schemeClr val="tx1"/>
                </a:solidFill>
                <a:latin typeface="+mj-lt"/>
                <a:cs typeface="Arial" pitchFamily="34" charset="0"/>
              </a:rPr>
              <a:t>                            </a:t>
            </a:r>
            <a:endParaRPr lang="ro-RO" sz="2000" dirty="0">
              <a:solidFill>
                <a:schemeClr val="tx1"/>
              </a:solidFill>
              <a:latin typeface="+mj-lt"/>
              <a:cs typeface="Arial" pitchFamily="34" charset="0"/>
            </a:endParaRPr>
          </a:p>
        </p:txBody>
      </p:sp>
      <p:sp>
        <p:nvSpPr>
          <p:cNvPr id="36" name="TextBox 35"/>
          <p:cNvSpPr txBox="1"/>
          <p:nvPr/>
        </p:nvSpPr>
        <p:spPr>
          <a:xfrm>
            <a:off x="8253412" y="1792325"/>
            <a:ext cx="7678579" cy="1085896"/>
          </a:xfrm>
          <a:prstGeom prst="rect">
            <a:avLst/>
          </a:prstGeom>
          <a:solidFill>
            <a:schemeClr val="accent2">
              <a:lumMod val="20000"/>
              <a:lumOff val="80000"/>
            </a:schemeClr>
          </a:solidFill>
        </p:spPr>
        <p:txBody>
          <a:bodyPr wrap="square" lIns="151214" tIns="75607" rIns="151214" bIns="75607" rtlCol="0">
            <a:spAutoFit/>
          </a:bodyPr>
          <a:lstStyle/>
          <a:p>
            <a:pPr algn="ctr"/>
            <a:r>
              <a:rPr lang="vi-VN" sz="2000" b="1" dirty="0">
                <a:solidFill>
                  <a:schemeClr val="tx1"/>
                </a:solidFill>
                <a:latin typeface="Arial" pitchFamily="34" charset="0"/>
                <a:cs typeface="Arial" pitchFamily="34" charset="0"/>
              </a:rPr>
              <a:t>Evitați factorii de risc care sunt nocivi pentru sănătatea buco-dentară și generală: fumatul,</a:t>
            </a:r>
            <a:r>
              <a:rPr lang="ro-RO" sz="2000" b="1" dirty="0">
                <a:solidFill>
                  <a:schemeClr val="tx1"/>
                </a:solidFill>
                <a:latin typeface="Arial" pitchFamily="34" charset="0"/>
                <a:cs typeface="Arial" pitchFamily="34" charset="0"/>
              </a:rPr>
              <a:t> </a:t>
            </a:r>
            <a:r>
              <a:rPr lang="vi-VN" sz="2000" b="1" dirty="0">
                <a:solidFill>
                  <a:schemeClr val="tx1"/>
                </a:solidFill>
                <a:latin typeface="Arial" pitchFamily="34" charset="0"/>
                <a:cs typeface="Arial" pitchFamily="34" charset="0"/>
              </a:rPr>
              <a:t>stresul, obezitatea, malnutriția, consumul excesiv de alcool</a:t>
            </a:r>
            <a:r>
              <a:rPr lang="ro-RO" sz="2000" b="1" dirty="0">
                <a:solidFill>
                  <a:schemeClr val="tx1"/>
                </a:solidFill>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sp>
        <p:nvSpPr>
          <p:cNvPr id="43" name="Rectangle 42"/>
          <p:cNvSpPr/>
          <p:nvPr/>
        </p:nvSpPr>
        <p:spPr>
          <a:xfrm>
            <a:off x="270036" y="4020026"/>
            <a:ext cx="7695960" cy="2307127"/>
          </a:xfrm>
          <a:prstGeom prst="rect">
            <a:avLst/>
          </a:prstGeom>
          <a:solidFill>
            <a:schemeClr val="accent2">
              <a:lumMod val="20000"/>
              <a:lumOff val="80000"/>
            </a:schemeClr>
          </a:solidFill>
        </p:spPr>
        <p:txBody>
          <a:bodyPr wrap="square" lIns="151214" tIns="75607" rIns="151214" bIns="75607">
            <a:spAutoFit/>
          </a:bodyPr>
          <a:lstStyle/>
          <a:p>
            <a:pPr algn="just"/>
            <a:r>
              <a:rPr lang="vi-VN" sz="2000" dirty="0">
                <a:solidFill>
                  <a:schemeClr val="tx1"/>
                </a:solidFill>
              </a:rPr>
              <a:t>Gingiile roșii, umflate și sângerânde arată că există o inflamație a </a:t>
            </a:r>
            <a:r>
              <a:rPr lang="en-US" sz="2000" dirty="0" err="1">
                <a:solidFill>
                  <a:schemeClr val="tx1"/>
                </a:solidFill>
              </a:rPr>
              <a:t>acestora</a:t>
            </a:r>
            <a:r>
              <a:rPr lang="vi-VN" sz="2000" dirty="0">
                <a:solidFill>
                  <a:schemeClr val="tx1"/>
                </a:solidFill>
              </a:rPr>
              <a:t>. Înainte ca </a:t>
            </a:r>
            <a:r>
              <a:rPr lang="en-US" sz="2000" dirty="0" err="1">
                <a:solidFill>
                  <a:schemeClr val="tx1"/>
                </a:solidFill>
              </a:rPr>
              <a:t>simptomele</a:t>
            </a:r>
            <a:r>
              <a:rPr lang="en-US" sz="2000" dirty="0">
                <a:solidFill>
                  <a:schemeClr val="tx1"/>
                </a:solidFill>
              </a:rPr>
              <a:t> </a:t>
            </a:r>
            <a:r>
              <a:rPr lang="ro-RO" sz="2000" dirty="0">
                <a:solidFill>
                  <a:schemeClr val="tx1"/>
                </a:solidFill>
              </a:rPr>
              <a:t>să se agraveze</a:t>
            </a:r>
            <a:r>
              <a:rPr lang="vi-VN" sz="2000" dirty="0">
                <a:solidFill>
                  <a:schemeClr val="tx1"/>
                </a:solidFill>
              </a:rPr>
              <a:t> </a:t>
            </a:r>
            <a:r>
              <a:rPr lang="ro-RO" sz="2000" dirty="0">
                <a:solidFill>
                  <a:schemeClr val="tx1"/>
                </a:solidFill>
              </a:rPr>
              <a:t>şi să evolueze </a:t>
            </a:r>
            <a:r>
              <a:rPr lang="vi-VN" sz="2000" dirty="0">
                <a:solidFill>
                  <a:schemeClr val="tx1"/>
                </a:solidFill>
              </a:rPr>
              <a:t>(parodontită), placa dentară trebuie cât se poate de</a:t>
            </a:r>
            <a:r>
              <a:rPr lang="ro-RO" sz="2000" dirty="0">
                <a:solidFill>
                  <a:schemeClr val="tx1"/>
                </a:solidFill>
              </a:rPr>
              <a:t> </a:t>
            </a:r>
            <a:r>
              <a:rPr lang="vi-VN" sz="2000" dirty="0">
                <a:solidFill>
                  <a:schemeClr val="tx1"/>
                </a:solidFill>
              </a:rPr>
              <a:t>repede îndepărtat</a:t>
            </a:r>
            <a:r>
              <a:rPr lang="ro-RO" sz="2000" dirty="0">
                <a:solidFill>
                  <a:schemeClr val="tx1"/>
                </a:solidFill>
              </a:rPr>
              <a:t>ă</a:t>
            </a:r>
            <a:r>
              <a:rPr lang="vi-VN" sz="2000" dirty="0">
                <a:solidFill>
                  <a:schemeClr val="tx1"/>
                </a:solidFill>
              </a:rPr>
              <a:t> la dentist</a:t>
            </a:r>
            <a:r>
              <a:rPr lang="ro-RO" sz="2000" dirty="0">
                <a:solidFill>
                  <a:schemeClr val="tx1"/>
                </a:solidFill>
              </a:rPr>
              <a:t>,</a:t>
            </a:r>
            <a:r>
              <a:rPr lang="vi-VN" sz="2000" dirty="0">
                <a:solidFill>
                  <a:schemeClr val="tx1"/>
                </a:solidFill>
              </a:rPr>
              <a:t> printr-o curățire profesională a dinților.</a:t>
            </a:r>
            <a:r>
              <a:rPr lang="ro-RO" sz="2000" dirty="0">
                <a:solidFill>
                  <a:schemeClr val="tx1"/>
                </a:solidFill>
              </a:rPr>
              <a:t> </a:t>
            </a:r>
            <a:r>
              <a:rPr lang="vi-VN" sz="2000" dirty="0">
                <a:solidFill>
                  <a:schemeClr val="tx1"/>
                </a:solidFill>
              </a:rPr>
              <a:t>Inflamația </a:t>
            </a:r>
            <a:r>
              <a:rPr lang="ro-RO" sz="2000" dirty="0">
                <a:solidFill>
                  <a:schemeClr val="tx1"/>
                </a:solidFill>
              </a:rPr>
              <a:t>gingivală </a:t>
            </a:r>
            <a:r>
              <a:rPr lang="vi-VN" sz="2000" dirty="0">
                <a:solidFill>
                  <a:schemeClr val="tx1"/>
                </a:solidFill>
              </a:rPr>
              <a:t>crește riscul unui infart miocardic sau al unui accident vascular cerebral. Invers,</a:t>
            </a:r>
            <a:r>
              <a:rPr lang="ro-RO" sz="2000" dirty="0">
                <a:solidFill>
                  <a:schemeClr val="tx1"/>
                </a:solidFill>
              </a:rPr>
              <a:t> </a:t>
            </a:r>
            <a:r>
              <a:rPr lang="vi-VN" sz="2000" dirty="0">
                <a:solidFill>
                  <a:schemeClr val="tx1"/>
                </a:solidFill>
              </a:rPr>
              <a:t>bolile </a:t>
            </a:r>
            <a:r>
              <a:rPr lang="ro-RO" sz="2000" dirty="0">
                <a:solidFill>
                  <a:schemeClr val="tx1"/>
                </a:solidFill>
              </a:rPr>
              <a:t>cronice</a:t>
            </a:r>
            <a:r>
              <a:rPr lang="vi-VN" sz="2000" dirty="0">
                <a:solidFill>
                  <a:schemeClr val="tx1"/>
                </a:solidFill>
              </a:rPr>
              <a:t> ca de exemplu diabetul</a:t>
            </a:r>
            <a:r>
              <a:rPr lang="ro-RO" sz="2000" dirty="0">
                <a:solidFill>
                  <a:schemeClr val="tx1"/>
                </a:solidFill>
              </a:rPr>
              <a:t>,</a:t>
            </a:r>
            <a:r>
              <a:rPr lang="vi-VN" sz="2000" dirty="0">
                <a:solidFill>
                  <a:schemeClr val="tx1"/>
                </a:solidFill>
              </a:rPr>
              <a:t> pot să provoace sau să agraveze parodontita. </a:t>
            </a:r>
            <a:endParaRPr lang="en-US" sz="2000" dirty="0">
              <a:solidFill>
                <a:schemeClr val="tx1"/>
              </a:solidFill>
            </a:endParaRPr>
          </a:p>
        </p:txBody>
      </p:sp>
      <p:pic>
        <p:nvPicPr>
          <p:cNvPr id="26" name="Picture 2" descr="http://c2-preview.prosites.com/214787/wy/images/iStock_000012606585Medium.jpg"/>
          <p:cNvPicPr>
            <a:picLocks noChangeAspect="1" noChangeArrowheads="1"/>
          </p:cNvPicPr>
          <p:nvPr/>
        </p:nvPicPr>
        <p:blipFill>
          <a:blip r:embed="rId4" cstate="print"/>
          <a:srcRect/>
          <a:stretch>
            <a:fillRect/>
          </a:stretch>
        </p:blipFill>
        <p:spPr bwMode="auto">
          <a:xfrm>
            <a:off x="6210776" y="6401153"/>
            <a:ext cx="1706859" cy="1664300"/>
          </a:xfrm>
          <a:prstGeom prst="rect">
            <a:avLst/>
          </a:prstGeom>
          <a:noFill/>
        </p:spPr>
      </p:pic>
      <p:sp>
        <p:nvSpPr>
          <p:cNvPr id="1028" name="Rectangle 4"/>
          <p:cNvSpPr>
            <a:spLocks noChangeArrowheads="1"/>
          </p:cNvSpPr>
          <p:nvPr/>
        </p:nvSpPr>
        <p:spPr bwMode="auto">
          <a:xfrm>
            <a:off x="0" y="70146"/>
            <a:ext cx="81948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a:ln>
                  <a:noFill/>
                </a:ln>
                <a:solidFill>
                  <a:schemeClr val="tx1"/>
                </a:solidFill>
                <a:effectLst/>
                <a:latin typeface="Arial" pitchFamily="34" charset="0"/>
                <a:cs typeface="Arial" pitchFamily="34" charset="0"/>
              </a:rPr>
              <a:t> O sănătate orală bună te ajută să ai o viață lungă și sănătoasă</a:t>
            </a:r>
            <a:r>
              <a:rPr lang="en-US" sz="1400" b="1" dirty="0">
                <a:solidFill>
                  <a:schemeClr val="tx1"/>
                </a:solidFill>
                <a:latin typeface="Arial" pitchFamily="34" charset="0"/>
                <a:cs typeface="Arial" pitchFamily="34" charset="0"/>
              </a:rPr>
              <a:t>!</a:t>
            </a:r>
            <a:r>
              <a:rPr kumimoji="0" lang="ro-RO" sz="1400" b="1" i="0" u="none" strike="noStrike" cap="none" normalizeH="0" baseline="0" dirty="0">
                <a:ln>
                  <a:noFill/>
                </a:ln>
                <a:solidFill>
                  <a:schemeClr val="tx1"/>
                </a:solidFill>
                <a:effectLst/>
                <a:latin typeface="Arial" pitchFamily="34" charset="0"/>
                <a:cs typeface="Arial" pitchFamily="34" charset="0"/>
              </a:rPr>
              <a:t> </a:t>
            </a:r>
            <a:endParaRPr kumimoji="0" lang="ro-RO" sz="1800" b="0" i="0" u="none" strike="noStrike" cap="none" normalizeH="0" baseline="0" dirty="0">
              <a:ln>
                <a:noFill/>
              </a:ln>
              <a:solidFill>
                <a:schemeClr val="tx1"/>
              </a:solidFill>
              <a:effectLst/>
              <a:latin typeface="Arial" pitchFamily="34" charset="0"/>
              <a:cs typeface="Arial" pitchFamily="34" charset="0"/>
            </a:endParaRPr>
          </a:p>
        </p:txBody>
      </p:sp>
      <p:pic>
        <p:nvPicPr>
          <p:cNvPr id="21" name="Picture 20" descr="probleme dentare"/>
          <p:cNvPicPr/>
          <p:nvPr/>
        </p:nvPicPr>
        <p:blipFill>
          <a:blip r:embed="rId5" cstate="print"/>
          <a:srcRect/>
          <a:stretch>
            <a:fillRect/>
          </a:stretch>
        </p:blipFill>
        <p:spPr bwMode="auto">
          <a:xfrm>
            <a:off x="8786812" y="3322637"/>
            <a:ext cx="6629400" cy="6781800"/>
          </a:xfrm>
          <a:prstGeom prst="rect">
            <a:avLst/>
          </a:prstGeom>
          <a:noFill/>
          <a:ln w="9525">
            <a:noFill/>
            <a:miter lim="800000"/>
            <a:headEnd/>
            <a:tailEnd/>
          </a:ln>
        </p:spPr>
      </p:pic>
      <p:pic>
        <p:nvPicPr>
          <p:cNvPr id="20" name="Picture 21" descr="gesundes essen bio produkte gesundheit lifestyle"/>
          <p:cNvPicPr>
            <a:picLocks noChangeAspect="1" noChangeArrowheads="1"/>
          </p:cNvPicPr>
          <p:nvPr/>
        </p:nvPicPr>
        <p:blipFill>
          <a:blip r:embed="rId6" cstate="print"/>
          <a:srcRect/>
          <a:stretch>
            <a:fillRect/>
          </a:stretch>
        </p:blipFill>
        <p:spPr bwMode="auto">
          <a:xfrm>
            <a:off x="5891212" y="9571037"/>
            <a:ext cx="2017713" cy="1416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718</TotalTime>
  <Words>455</Words>
  <Application>Microsoft Office PowerPoint</Application>
  <PresentationFormat>Custom</PresentationFormat>
  <Paragraphs>32</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Book Antiqua</vt:lpstr>
      <vt:lpstr>Century Gothic</vt:lpstr>
      <vt:lpstr>Comic Sans MS</vt:lpstr>
      <vt:lpstr>Times New Roman</vt:lpstr>
      <vt:lpstr>Apothecary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INSP100</cp:lastModifiedBy>
  <cp:revision>432</cp:revision>
  <cp:lastPrinted>2020-01-27T11:42:01Z</cp:lastPrinted>
  <dcterms:created xsi:type="dcterms:W3CDTF">2015-01-08T09:27:51Z</dcterms:created>
  <dcterms:modified xsi:type="dcterms:W3CDTF">2021-01-26T07:31:52Z</dcterms:modified>
</cp:coreProperties>
</file>